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39.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6"/>
  </p:notesMasterIdLst>
  <p:sldIdLst>
    <p:sldId id="256" r:id="rId4"/>
    <p:sldId id="259" r:id="rId5"/>
    <p:sldId id="261" r:id="rId6"/>
    <p:sldId id="263" r:id="rId7"/>
    <p:sldId id="271" r:id="rId8"/>
    <p:sldId id="272" r:id="rId9"/>
    <p:sldId id="266" r:id="rId10"/>
    <p:sldId id="267" r:id="rId11"/>
    <p:sldId id="262" r:id="rId12"/>
    <p:sldId id="273" r:id="rId13"/>
    <p:sldId id="268" r:id="rId14"/>
    <p:sldId id="265" r:id="rId15"/>
    <p:sldId id="316" r:id="rId17"/>
    <p:sldId id="317" r:id="rId18"/>
    <p:sldId id="319" r:id="rId19"/>
    <p:sldId id="320" r:id="rId20"/>
    <p:sldId id="321" r:id="rId21"/>
    <p:sldId id="352" r:id="rId22"/>
    <p:sldId id="322" r:id="rId23"/>
    <p:sldId id="351" r:id="rId24"/>
    <p:sldId id="324" r:id="rId25"/>
    <p:sldId id="29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276" r:id="rId40"/>
    <p:sldId id="280" r:id="rId41"/>
    <p:sldId id="367" r:id="rId42"/>
    <p:sldId id="281" r:id="rId43"/>
    <p:sldId id="293" r:id="rId44"/>
    <p:sldId id="282" r:id="rId45"/>
    <p:sldId id="283" r:id="rId46"/>
    <p:sldId id="284" r:id="rId47"/>
    <p:sldId id="285" r:id="rId48"/>
    <p:sldId id="287" r:id="rId49"/>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0000"/>
    <a:srgbClr val="B20C14"/>
    <a:srgbClr val="DF1A37"/>
    <a:srgbClr val="931324"/>
    <a:srgbClr val="19355C"/>
    <a:srgbClr val="D9D9D9"/>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86667"/>
  </p:normalViewPr>
  <p:slideViewPr>
    <p:cSldViewPr snapToGrid="0" showGuides="1">
      <p:cViewPr>
        <p:scale>
          <a:sx n="92" d="100"/>
          <a:sy n="92" d="100"/>
        </p:scale>
        <p:origin x="304" y="568"/>
      </p:cViewPr>
      <p:guideLst>
        <p:guide orient="horz" pos="2162"/>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16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14F26-D51F-334E-81D0-251510E7833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8B10D-9182-1840-BBD0-0AC6B52DE67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https://blog.51cto.com/u_12891/7921053</a:t>
            </a:r>
            <a:endParaRPr kumimoji="1" lang="zh-CN" altLang="en-US" dirty="0"/>
          </a:p>
        </p:txBody>
      </p:sp>
      <p:sp>
        <p:nvSpPr>
          <p:cNvPr id="4" name="灯片编号占位符 3"/>
          <p:cNvSpPr>
            <a:spLocks noGrp="1"/>
          </p:cNvSpPr>
          <p:nvPr>
            <p:ph type="sldNum" sz="quarter" idx="5"/>
          </p:nvPr>
        </p:nvSpPr>
        <p:spPr/>
        <p:txBody>
          <a:bodyPr/>
          <a:lstStyle/>
          <a:p>
            <a:fld id="{5BD8B10D-9182-1840-BBD0-0AC6B52DE67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27.xml"/><Relationship Id="rId4" Type="http://schemas.openxmlformats.org/officeDocument/2006/relationships/image" Target="../media/image2.tiff"/><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3.xml"/><Relationship Id="rId2" Type="http://schemas.openxmlformats.org/officeDocument/2006/relationships/image" Target="../media/image32.jpeg"/><Relationship Id="rId1"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4.xml"/><Relationship Id="rId1" Type="http://schemas.openxmlformats.org/officeDocument/2006/relationships/image" Target="../media/image33.emf"/></Relationships>
</file>

<file path=ppt/slides/_rels/slide12.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7" Type="http://schemas.openxmlformats.org/officeDocument/2006/relationships/notesSlide" Target="../notesSlides/notesSlide1.xml"/><Relationship Id="rId16" Type="http://schemas.openxmlformats.org/officeDocument/2006/relationships/slideLayout" Target="../slideLayouts/slideLayout13.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image" Target="../media/image34.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tags" Target="../tags/tag149.xml"/><Relationship Id="rId1" Type="http://schemas.openxmlformats.org/officeDocument/2006/relationships/image" Target="../media/image34.em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tags" Target="../tags/tag150.xml"/><Relationship Id="rId1" Type="http://schemas.openxmlformats.org/officeDocument/2006/relationships/image" Target="../media/image34.em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tags" Target="../tags/tag15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emf"/></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3.xml"/><Relationship Id="rId7" Type="http://schemas.openxmlformats.org/officeDocument/2006/relationships/tags" Target="../tags/tag15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1.png"/><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image" Target="../media/image34.emf"/></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openxmlformats.org/officeDocument/2006/relationships/tags" Target="../tags/tag153.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34.em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tags" Target="../tags/tag154.xml"/><Relationship Id="rId1" Type="http://schemas.openxmlformats.org/officeDocument/2006/relationships/image" Target="../media/image34.emf"/></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155.xml"/><Relationship Id="rId2" Type="http://schemas.openxmlformats.org/officeDocument/2006/relationships/image" Target="../media/image45.png"/><Relationship Id="rId1"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tags" Target="../tags/tag156.xml"/><Relationship Id="rId2" Type="http://schemas.openxmlformats.org/officeDocument/2006/relationships/image" Target="../media/image46.png"/><Relationship Id="rId1" Type="http://schemas.openxmlformats.org/officeDocument/2006/relationships/image" Target="../media/image34.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2.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9.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6.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7.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8.png"/><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9.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7.xml"/><Relationship Id="rId1" Type="http://schemas.openxmlformats.org/officeDocument/2006/relationships/image" Target="../media/image63.e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8.xml"/><Relationship Id="rId1" Type="http://schemas.openxmlformats.org/officeDocument/2006/relationships/image" Target="../media/image64.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9.xml"/><Relationship Id="rId1" Type="http://schemas.openxmlformats.org/officeDocument/2006/relationships/image" Target="../media/image64.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5.emf"/></Relationships>
</file>

<file path=ppt/slides/_rels/slide4.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0" Type="http://schemas.openxmlformats.org/officeDocument/2006/relationships/slideLayout" Target="../slideLayouts/slideLayout13.xml"/><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0.xml"/><Relationship Id="rId1" Type="http://schemas.openxmlformats.org/officeDocument/2006/relationships/image" Target="../media/image66.e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1.xml"/><Relationship Id="rId1" Type="http://schemas.openxmlformats.org/officeDocument/2006/relationships/image" Target="../media/image67.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8.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2.xml"/><Relationship Id="rId1" Type="http://schemas.openxmlformats.org/officeDocument/2006/relationships/image" Target="../media/image69.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63.xml"/><Relationship Id="rId1" Type="http://schemas.openxmlformats.org/officeDocument/2006/relationships/image" Target="../media/image70.emf"/></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6" Type="http://schemas.openxmlformats.org/officeDocument/2006/relationships/slideLayout" Target="../slideLayouts/slideLayout13.xml"/><Relationship Id="rId15" Type="http://schemas.openxmlformats.org/officeDocument/2006/relationships/tags" Target="../tags/tag131.xml"/><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2.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emf"/></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3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0" y="1235033"/>
            <a:ext cx="12192000" cy="2570400"/>
          </a:xfrm>
        </p:spPr>
        <p:txBody>
          <a:bodyPr anchor="ctr">
            <a:normAutofit/>
          </a:bodyPr>
          <a:lstStyle/>
          <a:p>
            <a:r>
              <a:rPr lang="en-US" altLang="zh-CN" sz="5400" dirty="0">
                <a:solidFill>
                  <a:schemeClr val="bg1"/>
                </a:solidFill>
              </a:rPr>
              <a:t>Git</a:t>
            </a:r>
            <a:r>
              <a:rPr lang="zh-CN" altLang="en-US" sz="5400" dirty="0">
                <a:solidFill>
                  <a:schemeClr val="bg1"/>
                </a:solidFill>
              </a:rPr>
              <a:t>  原理与</a:t>
            </a:r>
            <a:r>
              <a:rPr lang="zh-CN" altLang="en-US" sz="5400" dirty="0">
                <a:solidFill>
                  <a:schemeClr val="bg1"/>
                </a:solidFill>
              </a:rPr>
              <a:t>实践</a:t>
            </a:r>
            <a:endParaRPr lang="zh-CN" altLang="en-US" sz="5400" dirty="0">
              <a:solidFill>
                <a:schemeClr val="bg1"/>
              </a:solidFill>
            </a:endParaRPr>
          </a:p>
        </p:txBody>
      </p:sp>
      <p:sp>
        <p:nvSpPr>
          <p:cNvPr id="3" name="副标题 2"/>
          <p:cNvSpPr>
            <a:spLocks noGrp="1"/>
          </p:cNvSpPr>
          <p:nvPr>
            <p:ph type="subTitle" idx="1"/>
            <p:custDataLst>
              <p:tags r:id="rId3"/>
            </p:custDataLst>
          </p:nvPr>
        </p:nvSpPr>
        <p:spPr/>
        <p:txBody>
          <a:bodyPr anchor="b">
            <a:normAutofit/>
          </a:bodyPr>
          <a:lstStyle/>
          <a:p>
            <a:r>
              <a:rPr lang="zh-CN" altLang="en-US" sz="2000" dirty="0">
                <a:solidFill>
                  <a:schemeClr val="bg1"/>
                </a:solidFill>
              </a:rPr>
              <a:t>主讲：陈兆均</a:t>
            </a:r>
            <a:endParaRPr lang="en-US" altLang="zh-CN" sz="2000" dirty="0">
              <a:solidFill>
                <a:schemeClr val="bg1"/>
              </a:solidFill>
            </a:endParaRPr>
          </a:p>
        </p:txBody>
      </p:sp>
      <p:pic>
        <p:nvPicPr>
          <p:cNvPr id="4" name="图片 3"/>
          <p:cNvPicPr>
            <a:picLocks noChangeAspect="1"/>
          </p:cNvPicPr>
          <p:nvPr/>
        </p:nvPicPr>
        <p:blipFill>
          <a:blip r:embed="rId4"/>
          <a:stretch>
            <a:fillRect/>
          </a:stretch>
        </p:blipFill>
        <p:spPr>
          <a:xfrm>
            <a:off x="8823367" y="626400"/>
            <a:ext cx="2744243" cy="288000"/>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标题 14"/>
          <p:cNvSpPr txBox="1"/>
          <p:nvPr/>
        </p:nvSpPr>
        <p:spPr>
          <a:xfrm>
            <a:off x="608400" y="580768"/>
            <a:ext cx="9215222" cy="733232"/>
          </a:xfrm>
          <a:prstGeom prst="rect">
            <a:avLst/>
          </a:prstGeom>
          <a:solidFill>
            <a:schemeClr val="bg1"/>
          </a:solid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dirty="0"/>
              <a:t>什么是 </a:t>
            </a:r>
            <a:r>
              <a:rPr lang="en-US" altLang="zh-CN" dirty="0"/>
              <a:t>Git</a:t>
            </a:r>
            <a:r>
              <a:rPr lang="zh-CN" altLang="en-US" dirty="0"/>
              <a:t>？</a:t>
            </a:r>
            <a:endParaRPr lang="zh-CN" altLang="en-US" dirty="0"/>
          </a:p>
        </p:txBody>
      </p:sp>
      <p:sp>
        <p:nvSpPr>
          <p:cNvPr id="12" name="文本框 11"/>
          <p:cNvSpPr txBox="1"/>
          <p:nvPr/>
        </p:nvSpPr>
        <p:spPr>
          <a:xfrm>
            <a:off x="1713230" y="1262380"/>
            <a:ext cx="9846310" cy="356870"/>
          </a:xfrm>
          <a:prstGeom prst="rect">
            <a:avLst/>
          </a:prstGeom>
          <a:noFill/>
        </p:spPr>
        <p:txBody>
          <a:bodyPr wrap="square">
            <a:noAutofit/>
          </a:bodyPr>
          <a:p>
            <a:pPr>
              <a:lnSpc>
                <a:spcPct val="150000"/>
              </a:lnSpc>
            </a:pP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a:t>
            </a: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 </a:t>
            </a:r>
            <a:r>
              <a:rPr lang="en-US" altLang="zh-CN" sz="1400" dirty="0" err="1">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Git是一个开源的分布式版本控制系统</a:t>
            </a: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，使用</a:t>
            </a: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Git</a:t>
            </a: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可以免费的、高效率的进行代码托管，这也是目前</a:t>
            </a: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Git</a:t>
            </a: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较为流行的原因 </a:t>
            </a: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rPr>
              <a:t>-</a:t>
            </a:r>
            <a:endParaRPr lang="en-US" altLang="zh-CN" sz="1400" dirty="0">
              <a:solidFill>
                <a:srgbClr val="5E5E5E"/>
              </a:solidFill>
              <a:latin typeface="微软雅黑" panose="020B0503020204020204" charset="-122"/>
              <a:ea typeface="微软雅黑" panose="020B0503020204020204" charset="-122"/>
              <a:cs typeface="Helvetica Neue" panose="02000503000000020004"/>
              <a:sym typeface="Helvetica Neue" panose="02000503000000020004"/>
            </a:endParaRPr>
          </a:p>
        </p:txBody>
      </p:sp>
      <p:grpSp>
        <p:nvGrpSpPr>
          <p:cNvPr id="65" name="组合 64"/>
          <p:cNvGrpSpPr/>
          <p:nvPr/>
        </p:nvGrpSpPr>
        <p:grpSpPr>
          <a:xfrm>
            <a:off x="5950585" y="1804035"/>
            <a:ext cx="5870575" cy="4605655"/>
            <a:chOff x="5768798" y="1539595"/>
            <a:chExt cx="6200113" cy="4869948"/>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798" y="3213703"/>
              <a:ext cx="3248469" cy="1340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grpSp>
          <p:nvGrpSpPr>
            <p:cNvPr id="3" name="组合 2"/>
            <p:cNvGrpSpPr/>
            <p:nvPr/>
          </p:nvGrpSpPr>
          <p:grpSpPr>
            <a:xfrm>
              <a:off x="9846840" y="2807306"/>
              <a:ext cx="2122071" cy="914400"/>
              <a:chOff x="6082749" y="2737678"/>
              <a:chExt cx="2355573" cy="914400"/>
            </a:xfrm>
          </p:grpSpPr>
          <p:sp>
            <p:nvSpPr>
              <p:cNvPr id="9" name="圆角矩形 8"/>
              <p:cNvSpPr/>
              <p:nvPr/>
            </p:nvSpPr>
            <p:spPr>
              <a:xfrm>
                <a:off x="6082749" y="2737678"/>
                <a:ext cx="2355573" cy="914400"/>
              </a:xfrm>
              <a:custGeom>
                <a:avLst/>
                <a:gdLst>
                  <a:gd name="connsiteX0" fmla="*/ 0 w 2355573"/>
                  <a:gd name="connsiteY0" fmla="*/ 152403 h 914400"/>
                  <a:gd name="connsiteX1" fmla="*/ 152403 w 2355573"/>
                  <a:gd name="connsiteY1" fmla="*/ 0 h 914400"/>
                  <a:gd name="connsiteX2" fmla="*/ 877007 w 2355573"/>
                  <a:gd name="connsiteY2" fmla="*/ 0 h 914400"/>
                  <a:gd name="connsiteX3" fmla="*/ 1519581 w 2355573"/>
                  <a:gd name="connsiteY3" fmla="*/ 0 h 914400"/>
                  <a:gd name="connsiteX4" fmla="*/ 2203170 w 2355573"/>
                  <a:gd name="connsiteY4" fmla="*/ 0 h 914400"/>
                  <a:gd name="connsiteX5" fmla="*/ 2355573 w 2355573"/>
                  <a:gd name="connsiteY5" fmla="*/ 152403 h 914400"/>
                  <a:gd name="connsiteX6" fmla="*/ 2355573 w 2355573"/>
                  <a:gd name="connsiteY6" fmla="*/ 761997 h 914400"/>
                  <a:gd name="connsiteX7" fmla="*/ 2203170 w 2355573"/>
                  <a:gd name="connsiteY7" fmla="*/ 914400 h 914400"/>
                  <a:gd name="connsiteX8" fmla="*/ 1581104 w 2355573"/>
                  <a:gd name="connsiteY8" fmla="*/ 914400 h 914400"/>
                  <a:gd name="connsiteX9" fmla="*/ 938530 w 2355573"/>
                  <a:gd name="connsiteY9" fmla="*/ 914400 h 914400"/>
                  <a:gd name="connsiteX10" fmla="*/ 152403 w 2355573"/>
                  <a:gd name="connsiteY10" fmla="*/ 914400 h 914400"/>
                  <a:gd name="connsiteX11" fmla="*/ 0 w 2355573"/>
                  <a:gd name="connsiteY11" fmla="*/ 761997 h 914400"/>
                  <a:gd name="connsiteX12" fmla="*/ 0 w 2355573"/>
                  <a:gd name="connsiteY1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73" h="914400" fill="none" extrusionOk="0">
                    <a:moveTo>
                      <a:pt x="0" y="152403"/>
                    </a:moveTo>
                    <a:cubicBezTo>
                      <a:pt x="5693" y="66910"/>
                      <a:pt x="72243" y="-8034"/>
                      <a:pt x="152403" y="0"/>
                    </a:cubicBezTo>
                    <a:cubicBezTo>
                      <a:pt x="493391" y="-1620"/>
                      <a:pt x="707668" y="29330"/>
                      <a:pt x="877007" y="0"/>
                    </a:cubicBezTo>
                    <a:cubicBezTo>
                      <a:pt x="1046346" y="-29330"/>
                      <a:pt x="1369057" y="7163"/>
                      <a:pt x="1519581" y="0"/>
                    </a:cubicBezTo>
                    <a:cubicBezTo>
                      <a:pt x="1670105" y="-7163"/>
                      <a:pt x="1954779" y="9454"/>
                      <a:pt x="2203170" y="0"/>
                    </a:cubicBezTo>
                    <a:cubicBezTo>
                      <a:pt x="2285345" y="1661"/>
                      <a:pt x="2353913" y="66235"/>
                      <a:pt x="2355573" y="152403"/>
                    </a:cubicBezTo>
                    <a:cubicBezTo>
                      <a:pt x="2377126" y="429272"/>
                      <a:pt x="2345436" y="568725"/>
                      <a:pt x="2355573" y="761997"/>
                    </a:cubicBezTo>
                    <a:cubicBezTo>
                      <a:pt x="2356039" y="865490"/>
                      <a:pt x="2277636" y="899487"/>
                      <a:pt x="2203170" y="914400"/>
                    </a:cubicBezTo>
                    <a:cubicBezTo>
                      <a:pt x="1979498" y="937761"/>
                      <a:pt x="1875395" y="944760"/>
                      <a:pt x="1581104" y="914400"/>
                    </a:cubicBezTo>
                    <a:cubicBezTo>
                      <a:pt x="1286813" y="884040"/>
                      <a:pt x="1195262" y="904925"/>
                      <a:pt x="938530" y="914400"/>
                    </a:cubicBezTo>
                    <a:cubicBezTo>
                      <a:pt x="681798" y="923875"/>
                      <a:pt x="474763" y="912345"/>
                      <a:pt x="152403" y="914400"/>
                    </a:cubicBezTo>
                    <a:cubicBezTo>
                      <a:pt x="64814" y="907243"/>
                      <a:pt x="-12224" y="844919"/>
                      <a:pt x="0" y="761997"/>
                    </a:cubicBezTo>
                    <a:cubicBezTo>
                      <a:pt x="10829" y="478860"/>
                      <a:pt x="10380" y="278157"/>
                      <a:pt x="0" y="152403"/>
                    </a:cubicBezTo>
                    <a:close/>
                  </a:path>
                  <a:path w="2355573" h="914400" stroke="0" extrusionOk="0">
                    <a:moveTo>
                      <a:pt x="0" y="152403"/>
                    </a:moveTo>
                    <a:cubicBezTo>
                      <a:pt x="6923" y="62174"/>
                      <a:pt x="65950" y="-577"/>
                      <a:pt x="152403" y="0"/>
                    </a:cubicBezTo>
                    <a:cubicBezTo>
                      <a:pt x="426840" y="20149"/>
                      <a:pt x="592573" y="-27428"/>
                      <a:pt x="774469" y="0"/>
                    </a:cubicBezTo>
                    <a:cubicBezTo>
                      <a:pt x="956365" y="27428"/>
                      <a:pt x="1271640" y="-24027"/>
                      <a:pt x="1396535" y="0"/>
                    </a:cubicBezTo>
                    <a:cubicBezTo>
                      <a:pt x="1521430" y="24027"/>
                      <a:pt x="1828806" y="-24889"/>
                      <a:pt x="2203170" y="0"/>
                    </a:cubicBezTo>
                    <a:cubicBezTo>
                      <a:pt x="2289127" y="11255"/>
                      <a:pt x="2353684" y="57276"/>
                      <a:pt x="2355573" y="152403"/>
                    </a:cubicBezTo>
                    <a:cubicBezTo>
                      <a:pt x="2379076" y="382546"/>
                      <a:pt x="2379833" y="472099"/>
                      <a:pt x="2355573" y="761997"/>
                    </a:cubicBezTo>
                    <a:cubicBezTo>
                      <a:pt x="2365193" y="848282"/>
                      <a:pt x="2276713" y="920630"/>
                      <a:pt x="2203170" y="914400"/>
                    </a:cubicBezTo>
                    <a:cubicBezTo>
                      <a:pt x="2030145" y="923356"/>
                      <a:pt x="1778628" y="914313"/>
                      <a:pt x="1560596" y="914400"/>
                    </a:cubicBezTo>
                    <a:cubicBezTo>
                      <a:pt x="1342564" y="914487"/>
                      <a:pt x="1179388" y="910087"/>
                      <a:pt x="918023" y="914400"/>
                    </a:cubicBezTo>
                    <a:cubicBezTo>
                      <a:pt x="656658" y="918713"/>
                      <a:pt x="335169" y="883199"/>
                      <a:pt x="152403" y="914400"/>
                    </a:cubicBezTo>
                    <a:cubicBezTo>
                      <a:pt x="83255" y="907013"/>
                      <a:pt x="2739" y="835828"/>
                      <a:pt x="0" y="761997"/>
                    </a:cubicBezTo>
                    <a:cubicBezTo>
                      <a:pt x="-5180" y="634660"/>
                      <a:pt x="-2406" y="288030"/>
                      <a:pt x="0" y="152403"/>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1" name="文本框 10"/>
              <p:cNvSpPr txBox="1"/>
              <p:nvPr/>
            </p:nvSpPr>
            <p:spPr>
              <a:xfrm>
                <a:off x="6286302" y="3040989"/>
                <a:ext cx="2029092" cy="324305"/>
              </a:xfrm>
              <a:prstGeom prst="rect">
                <a:avLst/>
              </a:prstGeom>
              <a:noFill/>
            </p:spPr>
            <p:txBody>
              <a:bodyPr wrap="square">
                <a:spAutoFit/>
              </a:bodyPr>
              <a:p>
                <a:r>
                  <a:rPr lang="zh-CN" altLang="en-US" sz="1400" dirty="0">
                    <a:solidFill>
                      <a:schemeClr val="bg1"/>
                    </a:solidFill>
                    <a:latin typeface="微软雅黑" panose="020B0503020204020204" charset="-122"/>
                    <a:ea typeface="微软雅黑" panose="020B0503020204020204" charset="-122"/>
                    <a:cs typeface="Helvetica Neue" panose="02000503000000020004"/>
                  </a:rPr>
                  <a:t>开源开放，效率更高</a:t>
                </a:r>
                <a:endParaRPr lang="zh-CN" altLang="en-US" sz="1400" dirty="0">
                  <a:solidFill>
                    <a:schemeClr val="bg1"/>
                  </a:solidFill>
                  <a:latin typeface="微软雅黑" panose="020B0503020204020204" charset="-122"/>
                  <a:ea typeface="微软雅黑" panose="020B0503020204020204" charset="-122"/>
                  <a:cs typeface="Helvetica Neue" panose="02000503000000020004"/>
                </a:endParaRPr>
              </a:p>
            </p:txBody>
          </p:sp>
        </p:grpSp>
        <p:grpSp>
          <p:nvGrpSpPr>
            <p:cNvPr id="16" name="组合 15"/>
            <p:cNvGrpSpPr/>
            <p:nvPr/>
          </p:nvGrpSpPr>
          <p:grpSpPr>
            <a:xfrm>
              <a:off x="8158869" y="5495143"/>
              <a:ext cx="2122074" cy="914400"/>
              <a:chOff x="7776556" y="32310"/>
              <a:chExt cx="4150001" cy="914400"/>
            </a:xfrm>
          </p:grpSpPr>
          <p:sp>
            <p:nvSpPr>
              <p:cNvPr id="7" name="圆角矩形 6"/>
              <p:cNvSpPr/>
              <p:nvPr/>
            </p:nvSpPr>
            <p:spPr>
              <a:xfrm>
                <a:off x="7776556" y="32310"/>
                <a:ext cx="4150001" cy="914400"/>
              </a:xfrm>
              <a:custGeom>
                <a:avLst/>
                <a:gdLst>
                  <a:gd name="connsiteX0" fmla="*/ 0 w 4150001"/>
                  <a:gd name="connsiteY0" fmla="*/ 152403 h 914400"/>
                  <a:gd name="connsiteX1" fmla="*/ 152403 w 4150001"/>
                  <a:gd name="connsiteY1" fmla="*/ 0 h 914400"/>
                  <a:gd name="connsiteX2" fmla="*/ 754817 w 4150001"/>
                  <a:gd name="connsiteY2" fmla="*/ 0 h 914400"/>
                  <a:gd name="connsiteX3" fmla="*/ 1395683 w 4150001"/>
                  <a:gd name="connsiteY3" fmla="*/ 0 h 914400"/>
                  <a:gd name="connsiteX4" fmla="*/ 2036549 w 4150001"/>
                  <a:gd name="connsiteY4" fmla="*/ 0 h 914400"/>
                  <a:gd name="connsiteX5" fmla="*/ 2677414 w 4150001"/>
                  <a:gd name="connsiteY5" fmla="*/ 0 h 914400"/>
                  <a:gd name="connsiteX6" fmla="*/ 3279828 w 4150001"/>
                  <a:gd name="connsiteY6" fmla="*/ 0 h 914400"/>
                  <a:gd name="connsiteX7" fmla="*/ 3997598 w 4150001"/>
                  <a:gd name="connsiteY7" fmla="*/ 0 h 914400"/>
                  <a:gd name="connsiteX8" fmla="*/ 4150001 w 4150001"/>
                  <a:gd name="connsiteY8" fmla="*/ 152403 h 914400"/>
                  <a:gd name="connsiteX9" fmla="*/ 4150001 w 4150001"/>
                  <a:gd name="connsiteY9" fmla="*/ 761997 h 914400"/>
                  <a:gd name="connsiteX10" fmla="*/ 3997598 w 4150001"/>
                  <a:gd name="connsiteY10" fmla="*/ 914400 h 914400"/>
                  <a:gd name="connsiteX11" fmla="*/ 3395184 w 4150001"/>
                  <a:gd name="connsiteY11" fmla="*/ 914400 h 914400"/>
                  <a:gd name="connsiteX12" fmla="*/ 2754318 w 4150001"/>
                  <a:gd name="connsiteY12" fmla="*/ 914400 h 914400"/>
                  <a:gd name="connsiteX13" fmla="*/ 2228808 w 4150001"/>
                  <a:gd name="connsiteY13" fmla="*/ 914400 h 914400"/>
                  <a:gd name="connsiteX14" fmla="*/ 1703298 w 4150001"/>
                  <a:gd name="connsiteY14" fmla="*/ 914400 h 914400"/>
                  <a:gd name="connsiteX15" fmla="*/ 985529 w 4150001"/>
                  <a:gd name="connsiteY15" fmla="*/ 914400 h 914400"/>
                  <a:gd name="connsiteX16" fmla="*/ 152403 w 4150001"/>
                  <a:gd name="connsiteY16" fmla="*/ 914400 h 914400"/>
                  <a:gd name="connsiteX17" fmla="*/ 0 w 4150001"/>
                  <a:gd name="connsiteY17" fmla="*/ 761997 h 914400"/>
                  <a:gd name="connsiteX18" fmla="*/ 0 w 4150001"/>
                  <a:gd name="connsiteY18"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50001" h="914400" fill="none" extrusionOk="0">
                    <a:moveTo>
                      <a:pt x="0" y="152403"/>
                    </a:moveTo>
                    <a:cubicBezTo>
                      <a:pt x="-4965" y="69525"/>
                      <a:pt x="68649" y="-4117"/>
                      <a:pt x="152403" y="0"/>
                    </a:cubicBezTo>
                    <a:cubicBezTo>
                      <a:pt x="332185" y="18339"/>
                      <a:pt x="587092" y="19355"/>
                      <a:pt x="754817" y="0"/>
                    </a:cubicBezTo>
                    <a:cubicBezTo>
                      <a:pt x="922542" y="-19355"/>
                      <a:pt x="1164366" y="16868"/>
                      <a:pt x="1395683" y="0"/>
                    </a:cubicBezTo>
                    <a:cubicBezTo>
                      <a:pt x="1627000" y="-16868"/>
                      <a:pt x="1716701" y="-12256"/>
                      <a:pt x="2036549" y="0"/>
                    </a:cubicBezTo>
                    <a:cubicBezTo>
                      <a:pt x="2356397" y="12256"/>
                      <a:pt x="2455198" y="21141"/>
                      <a:pt x="2677414" y="0"/>
                    </a:cubicBezTo>
                    <a:cubicBezTo>
                      <a:pt x="2899630" y="-21141"/>
                      <a:pt x="3121640" y="14563"/>
                      <a:pt x="3279828" y="0"/>
                    </a:cubicBezTo>
                    <a:cubicBezTo>
                      <a:pt x="3438016" y="-14563"/>
                      <a:pt x="3841513" y="-28451"/>
                      <a:pt x="3997598" y="0"/>
                    </a:cubicBezTo>
                    <a:cubicBezTo>
                      <a:pt x="4084871" y="-14842"/>
                      <a:pt x="4144329" y="68962"/>
                      <a:pt x="4150001" y="152403"/>
                    </a:cubicBezTo>
                    <a:cubicBezTo>
                      <a:pt x="4131990" y="425432"/>
                      <a:pt x="4143616" y="511850"/>
                      <a:pt x="4150001" y="761997"/>
                    </a:cubicBezTo>
                    <a:cubicBezTo>
                      <a:pt x="4144731" y="858145"/>
                      <a:pt x="4084849" y="899864"/>
                      <a:pt x="3997598" y="914400"/>
                    </a:cubicBezTo>
                    <a:cubicBezTo>
                      <a:pt x="3775273" y="930170"/>
                      <a:pt x="3679130" y="890388"/>
                      <a:pt x="3395184" y="914400"/>
                    </a:cubicBezTo>
                    <a:cubicBezTo>
                      <a:pt x="3111238" y="938412"/>
                      <a:pt x="2885371" y="891750"/>
                      <a:pt x="2754318" y="914400"/>
                    </a:cubicBezTo>
                    <a:cubicBezTo>
                      <a:pt x="2623265" y="937050"/>
                      <a:pt x="2488222" y="920885"/>
                      <a:pt x="2228808" y="914400"/>
                    </a:cubicBezTo>
                    <a:cubicBezTo>
                      <a:pt x="1969394" y="907916"/>
                      <a:pt x="1841041" y="906884"/>
                      <a:pt x="1703298" y="914400"/>
                    </a:cubicBezTo>
                    <a:cubicBezTo>
                      <a:pt x="1565555" y="921917"/>
                      <a:pt x="1168007" y="939182"/>
                      <a:pt x="985529" y="914400"/>
                    </a:cubicBezTo>
                    <a:cubicBezTo>
                      <a:pt x="803051" y="889618"/>
                      <a:pt x="530875" y="882548"/>
                      <a:pt x="152403" y="914400"/>
                    </a:cubicBezTo>
                    <a:cubicBezTo>
                      <a:pt x="86638" y="909181"/>
                      <a:pt x="2459" y="855974"/>
                      <a:pt x="0" y="761997"/>
                    </a:cubicBezTo>
                    <a:cubicBezTo>
                      <a:pt x="-4747" y="499671"/>
                      <a:pt x="-14163" y="277243"/>
                      <a:pt x="0" y="152403"/>
                    </a:cubicBezTo>
                    <a:close/>
                  </a:path>
                  <a:path w="4150001" h="914400" stroke="0" extrusionOk="0">
                    <a:moveTo>
                      <a:pt x="0" y="152403"/>
                    </a:moveTo>
                    <a:cubicBezTo>
                      <a:pt x="657" y="59334"/>
                      <a:pt x="58425" y="4109"/>
                      <a:pt x="152403" y="0"/>
                    </a:cubicBezTo>
                    <a:cubicBezTo>
                      <a:pt x="428371" y="-13729"/>
                      <a:pt x="577830" y="1120"/>
                      <a:pt x="831721" y="0"/>
                    </a:cubicBezTo>
                    <a:cubicBezTo>
                      <a:pt x="1085612" y="-1120"/>
                      <a:pt x="1140263" y="-26117"/>
                      <a:pt x="1395683" y="0"/>
                    </a:cubicBezTo>
                    <a:cubicBezTo>
                      <a:pt x="1651103" y="26117"/>
                      <a:pt x="1766813" y="-22015"/>
                      <a:pt x="2075001" y="0"/>
                    </a:cubicBezTo>
                    <a:cubicBezTo>
                      <a:pt x="2383189" y="22015"/>
                      <a:pt x="2410772" y="2832"/>
                      <a:pt x="2600510" y="0"/>
                    </a:cubicBezTo>
                    <a:cubicBezTo>
                      <a:pt x="2790248" y="-2832"/>
                      <a:pt x="3084340" y="-12662"/>
                      <a:pt x="3279828" y="0"/>
                    </a:cubicBezTo>
                    <a:cubicBezTo>
                      <a:pt x="3475316" y="12662"/>
                      <a:pt x="3802397" y="-27777"/>
                      <a:pt x="3997598" y="0"/>
                    </a:cubicBezTo>
                    <a:cubicBezTo>
                      <a:pt x="4085983" y="-8636"/>
                      <a:pt x="4152361" y="78670"/>
                      <a:pt x="4150001" y="152403"/>
                    </a:cubicBezTo>
                    <a:cubicBezTo>
                      <a:pt x="4125267" y="325127"/>
                      <a:pt x="4167723" y="507092"/>
                      <a:pt x="4150001" y="761997"/>
                    </a:cubicBezTo>
                    <a:cubicBezTo>
                      <a:pt x="4146721" y="827809"/>
                      <a:pt x="4086273" y="899987"/>
                      <a:pt x="3997598" y="914400"/>
                    </a:cubicBezTo>
                    <a:cubicBezTo>
                      <a:pt x="3762957" y="898121"/>
                      <a:pt x="3517967" y="919842"/>
                      <a:pt x="3356732" y="914400"/>
                    </a:cubicBezTo>
                    <a:cubicBezTo>
                      <a:pt x="3195497" y="908958"/>
                      <a:pt x="3090570" y="908735"/>
                      <a:pt x="2831222" y="914400"/>
                    </a:cubicBezTo>
                    <a:cubicBezTo>
                      <a:pt x="2571874" y="920066"/>
                      <a:pt x="2364751" y="884860"/>
                      <a:pt x="2151904" y="914400"/>
                    </a:cubicBezTo>
                    <a:cubicBezTo>
                      <a:pt x="1939057" y="943940"/>
                      <a:pt x="1856867" y="918702"/>
                      <a:pt x="1587942" y="914400"/>
                    </a:cubicBezTo>
                    <a:cubicBezTo>
                      <a:pt x="1319017" y="910098"/>
                      <a:pt x="1143269" y="938185"/>
                      <a:pt x="947077" y="914400"/>
                    </a:cubicBezTo>
                    <a:cubicBezTo>
                      <a:pt x="750886" y="890615"/>
                      <a:pt x="417637" y="915600"/>
                      <a:pt x="152403" y="914400"/>
                    </a:cubicBezTo>
                    <a:cubicBezTo>
                      <a:pt x="71705" y="926287"/>
                      <a:pt x="12075" y="847409"/>
                      <a:pt x="0" y="761997"/>
                    </a:cubicBezTo>
                    <a:cubicBezTo>
                      <a:pt x="3170" y="484405"/>
                      <a:pt x="-840" y="370527"/>
                      <a:pt x="0" y="152403"/>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bg1"/>
                  </a:solidFill>
                </a:endParaRPr>
              </a:p>
            </p:txBody>
          </p:sp>
          <p:sp>
            <p:nvSpPr>
              <p:cNvPr id="15" name="文本框 14"/>
              <p:cNvSpPr txBox="1"/>
              <p:nvPr/>
            </p:nvSpPr>
            <p:spPr>
              <a:xfrm>
                <a:off x="7908864" y="181733"/>
                <a:ext cx="4017692" cy="551923"/>
              </a:xfrm>
              <a:prstGeom prst="rect">
                <a:avLst/>
              </a:prstGeom>
              <a:noFill/>
            </p:spPr>
            <p:txBody>
              <a:bodyPr wrap="square">
                <a:spAutoFit/>
              </a:bodyPr>
              <a:p>
                <a:r>
                  <a:rPr lang="zh-CN" altLang="en-US" sz="1400" dirty="0">
                    <a:solidFill>
                      <a:schemeClr val="bg1"/>
                    </a:solidFill>
                    <a:latin typeface="微软雅黑" panose="020B0503020204020204" charset="-122"/>
                    <a:ea typeface="微软雅黑" panose="020B0503020204020204" charset="-122"/>
                    <a:cs typeface="Helvetica Neue" panose="02000503000000020004"/>
                  </a:rPr>
                  <a:t>更强的撤销修改和修改版本历史的能力</a:t>
                </a:r>
                <a:endParaRPr lang="zh-CN" altLang="en-US" sz="1400" dirty="0">
                  <a:solidFill>
                    <a:schemeClr val="bg1"/>
                  </a:solidFill>
                  <a:latin typeface="微软雅黑" panose="020B0503020204020204" charset="-122"/>
                  <a:ea typeface="微软雅黑" panose="020B0503020204020204" charset="-122"/>
                  <a:cs typeface="Helvetica Neue" panose="02000503000000020004"/>
                </a:endParaRPr>
              </a:p>
            </p:txBody>
          </p:sp>
        </p:grpSp>
        <p:grpSp>
          <p:nvGrpSpPr>
            <p:cNvPr id="19" name="组合 18"/>
            <p:cNvGrpSpPr/>
            <p:nvPr/>
          </p:nvGrpSpPr>
          <p:grpSpPr>
            <a:xfrm>
              <a:off x="9765060" y="4135948"/>
              <a:ext cx="2122073" cy="914400"/>
              <a:chOff x="7776556" y="1726950"/>
              <a:chExt cx="3433139" cy="914400"/>
            </a:xfrm>
          </p:grpSpPr>
          <p:sp>
            <p:nvSpPr>
              <p:cNvPr id="6" name="圆角矩形 5"/>
              <p:cNvSpPr/>
              <p:nvPr/>
            </p:nvSpPr>
            <p:spPr>
              <a:xfrm>
                <a:off x="7776556" y="1726950"/>
                <a:ext cx="3433139" cy="914400"/>
              </a:xfrm>
              <a:custGeom>
                <a:avLst/>
                <a:gdLst>
                  <a:gd name="connsiteX0" fmla="*/ 0 w 3433139"/>
                  <a:gd name="connsiteY0" fmla="*/ 152403 h 914400"/>
                  <a:gd name="connsiteX1" fmla="*/ 152403 w 3433139"/>
                  <a:gd name="connsiteY1" fmla="*/ 0 h 914400"/>
                  <a:gd name="connsiteX2" fmla="*/ 840636 w 3433139"/>
                  <a:gd name="connsiteY2" fmla="*/ 0 h 914400"/>
                  <a:gd name="connsiteX3" fmla="*/ 1435020 w 3433139"/>
                  <a:gd name="connsiteY3" fmla="*/ 0 h 914400"/>
                  <a:gd name="connsiteX4" fmla="*/ 2060686 w 3433139"/>
                  <a:gd name="connsiteY4" fmla="*/ 0 h 914400"/>
                  <a:gd name="connsiteX5" fmla="*/ 2623786 w 3433139"/>
                  <a:gd name="connsiteY5" fmla="*/ 0 h 914400"/>
                  <a:gd name="connsiteX6" fmla="*/ 3280736 w 3433139"/>
                  <a:gd name="connsiteY6" fmla="*/ 0 h 914400"/>
                  <a:gd name="connsiteX7" fmla="*/ 3433139 w 3433139"/>
                  <a:gd name="connsiteY7" fmla="*/ 152403 h 914400"/>
                  <a:gd name="connsiteX8" fmla="*/ 3433139 w 3433139"/>
                  <a:gd name="connsiteY8" fmla="*/ 761997 h 914400"/>
                  <a:gd name="connsiteX9" fmla="*/ 3280736 w 3433139"/>
                  <a:gd name="connsiteY9" fmla="*/ 914400 h 914400"/>
                  <a:gd name="connsiteX10" fmla="*/ 2655069 w 3433139"/>
                  <a:gd name="connsiteY10" fmla="*/ 914400 h 914400"/>
                  <a:gd name="connsiteX11" fmla="*/ 2123253 w 3433139"/>
                  <a:gd name="connsiteY11" fmla="*/ 914400 h 914400"/>
                  <a:gd name="connsiteX12" fmla="*/ 1528870 w 3433139"/>
                  <a:gd name="connsiteY12" fmla="*/ 914400 h 914400"/>
                  <a:gd name="connsiteX13" fmla="*/ 934486 w 3433139"/>
                  <a:gd name="connsiteY13" fmla="*/ 914400 h 914400"/>
                  <a:gd name="connsiteX14" fmla="*/ 152403 w 3433139"/>
                  <a:gd name="connsiteY14" fmla="*/ 914400 h 914400"/>
                  <a:gd name="connsiteX15" fmla="*/ 0 w 3433139"/>
                  <a:gd name="connsiteY15" fmla="*/ 761997 h 914400"/>
                  <a:gd name="connsiteX16" fmla="*/ 0 w 3433139"/>
                  <a:gd name="connsiteY16"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3139" h="914400" fill="none" extrusionOk="0">
                    <a:moveTo>
                      <a:pt x="0" y="152403"/>
                    </a:moveTo>
                    <a:cubicBezTo>
                      <a:pt x="1647" y="65115"/>
                      <a:pt x="76944" y="-12027"/>
                      <a:pt x="152403" y="0"/>
                    </a:cubicBezTo>
                    <a:cubicBezTo>
                      <a:pt x="428177" y="-8219"/>
                      <a:pt x="668456" y="-19337"/>
                      <a:pt x="840636" y="0"/>
                    </a:cubicBezTo>
                    <a:cubicBezTo>
                      <a:pt x="1012816" y="19337"/>
                      <a:pt x="1230443" y="23389"/>
                      <a:pt x="1435020" y="0"/>
                    </a:cubicBezTo>
                    <a:cubicBezTo>
                      <a:pt x="1639597" y="-23389"/>
                      <a:pt x="1888373" y="-3413"/>
                      <a:pt x="2060686" y="0"/>
                    </a:cubicBezTo>
                    <a:cubicBezTo>
                      <a:pt x="2232999" y="3413"/>
                      <a:pt x="2467126" y="-25890"/>
                      <a:pt x="2623786" y="0"/>
                    </a:cubicBezTo>
                    <a:cubicBezTo>
                      <a:pt x="2780446" y="25890"/>
                      <a:pt x="3068912" y="23861"/>
                      <a:pt x="3280736" y="0"/>
                    </a:cubicBezTo>
                    <a:cubicBezTo>
                      <a:pt x="3384643" y="6873"/>
                      <a:pt x="3446109" y="55834"/>
                      <a:pt x="3433139" y="152403"/>
                    </a:cubicBezTo>
                    <a:cubicBezTo>
                      <a:pt x="3408790" y="364272"/>
                      <a:pt x="3440087" y="510789"/>
                      <a:pt x="3433139" y="761997"/>
                    </a:cubicBezTo>
                    <a:cubicBezTo>
                      <a:pt x="3435147" y="846932"/>
                      <a:pt x="3370855" y="917589"/>
                      <a:pt x="3280736" y="914400"/>
                    </a:cubicBezTo>
                    <a:cubicBezTo>
                      <a:pt x="3039633" y="931727"/>
                      <a:pt x="2793823" y="922902"/>
                      <a:pt x="2655069" y="914400"/>
                    </a:cubicBezTo>
                    <a:cubicBezTo>
                      <a:pt x="2516315" y="905898"/>
                      <a:pt x="2382248" y="937944"/>
                      <a:pt x="2123253" y="914400"/>
                    </a:cubicBezTo>
                    <a:cubicBezTo>
                      <a:pt x="1864258" y="890856"/>
                      <a:pt x="1764440" y="897731"/>
                      <a:pt x="1528870" y="914400"/>
                    </a:cubicBezTo>
                    <a:cubicBezTo>
                      <a:pt x="1293300" y="931069"/>
                      <a:pt x="1202434" y="912189"/>
                      <a:pt x="934486" y="914400"/>
                    </a:cubicBezTo>
                    <a:cubicBezTo>
                      <a:pt x="666538" y="916611"/>
                      <a:pt x="349418" y="937803"/>
                      <a:pt x="152403" y="914400"/>
                    </a:cubicBezTo>
                    <a:cubicBezTo>
                      <a:pt x="58400" y="899878"/>
                      <a:pt x="215" y="848611"/>
                      <a:pt x="0" y="761997"/>
                    </a:cubicBezTo>
                    <a:cubicBezTo>
                      <a:pt x="-25548" y="539973"/>
                      <a:pt x="27914" y="445184"/>
                      <a:pt x="0" y="152403"/>
                    </a:cubicBezTo>
                    <a:close/>
                  </a:path>
                  <a:path w="3433139" h="914400" stroke="0" extrusionOk="0">
                    <a:moveTo>
                      <a:pt x="0" y="152403"/>
                    </a:moveTo>
                    <a:cubicBezTo>
                      <a:pt x="-6193" y="56540"/>
                      <a:pt x="87528" y="-636"/>
                      <a:pt x="152403" y="0"/>
                    </a:cubicBezTo>
                    <a:cubicBezTo>
                      <a:pt x="332643" y="27260"/>
                      <a:pt x="509402" y="-7992"/>
                      <a:pt x="715503" y="0"/>
                    </a:cubicBezTo>
                    <a:cubicBezTo>
                      <a:pt x="921604" y="7992"/>
                      <a:pt x="1201289" y="10450"/>
                      <a:pt x="1341170" y="0"/>
                    </a:cubicBezTo>
                    <a:cubicBezTo>
                      <a:pt x="1481051" y="-10450"/>
                      <a:pt x="1674819" y="18033"/>
                      <a:pt x="1998119" y="0"/>
                    </a:cubicBezTo>
                    <a:cubicBezTo>
                      <a:pt x="2321419" y="-18033"/>
                      <a:pt x="2283148" y="14062"/>
                      <a:pt x="2529936" y="0"/>
                    </a:cubicBezTo>
                    <a:cubicBezTo>
                      <a:pt x="2776724" y="-14062"/>
                      <a:pt x="2992329" y="31293"/>
                      <a:pt x="3280736" y="0"/>
                    </a:cubicBezTo>
                    <a:cubicBezTo>
                      <a:pt x="3360322" y="-5053"/>
                      <a:pt x="3423626" y="57448"/>
                      <a:pt x="3433139" y="152403"/>
                    </a:cubicBezTo>
                    <a:cubicBezTo>
                      <a:pt x="3429866" y="290098"/>
                      <a:pt x="3413088" y="501500"/>
                      <a:pt x="3433139" y="761997"/>
                    </a:cubicBezTo>
                    <a:cubicBezTo>
                      <a:pt x="3421909" y="843817"/>
                      <a:pt x="3371371" y="915788"/>
                      <a:pt x="3280736" y="914400"/>
                    </a:cubicBezTo>
                    <a:cubicBezTo>
                      <a:pt x="3116724" y="936633"/>
                      <a:pt x="2776710" y="907597"/>
                      <a:pt x="2623786" y="914400"/>
                    </a:cubicBezTo>
                    <a:cubicBezTo>
                      <a:pt x="2470862" y="921204"/>
                      <a:pt x="2292872" y="933948"/>
                      <a:pt x="1998119" y="914400"/>
                    </a:cubicBezTo>
                    <a:cubicBezTo>
                      <a:pt x="1703366" y="894852"/>
                      <a:pt x="1664346" y="892127"/>
                      <a:pt x="1466303" y="914400"/>
                    </a:cubicBezTo>
                    <a:cubicBezTo>
                      <a:pt x="1268260" y="936673"/>
                      <a:pt x="1135883" y="913822"/>
                      <a:pt x="809353" y="914400"/>
                    </a:cubicBezTo>
                    <a:cubicBezTo>
                      <a:pt x="482823" y="914979"/>
                      <a:pt x="405741" y="900316"/>
                      <a:pt x="152403" y="914400"/>
                    </a:cubicBezTo>
                    <a:cubicBezTo>
                      <a:pt x="69847" y="928125"/>
                      <a:pt x="-1245" y="853482"/>
                      <a:pt x="0" y="761997"/>
                    </a:cubicBezTo>
                    <a:cubicBezTo>
                      <a:pt x="-18625" y="624510"/>
                      <a:pt x="-1109" y="449152"/>
                      <a:pt x="0" y="152403"/>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endParaRPr>
              </a:p>
            </p:txBody>
          </p:sp>
          <p:sp>
            <p:nvSpPr>
              <p:cNvPr id="18" name="文本框 17"/>
              <p:cNvSpPr txBox="1"/>
              <p:nvPr/>
            </p:nvSpPr>
            <p:spPr>
              <a:xfrm>
                <a:off x="7908861" y="1946477"/>
                <a:ext cx="3300830" cy="551923"/>
              </a:xfrm>
              <a:prstGeom prst="rect">
                <a:avLst/>
              </a:prstGeom>
              <a:noFill/>
            </p:spPr>
            <p:txBody>
              <a:bodyPr wrap="square">
                <a:spAutoFit/>
              </a:bodyPr>
              <a:p>
                <a:r>
                  <a:rPr lang="zh-CN" altLang="en-US" sz="1400" dirty="0">
                    <a:solidFill>
                      <a:schemeClr val="bg1"/>
                    </a:solidFill>
                    <a:latin typeface="微软雅黑" panose="020B0503020204020204" charset="-122"/>
                    <a:ea typeface="微软雅黑" panose="020B0503020204020204" charset="-122"/>
                    <a:cs typeface="Helvetica Neue" panose="02000503000000020004"/>
                  </a:rPr>
                  <a:t>更强大的分支拉取和合并操作</a:t>
                </a:r>
                <a:endParaRPr lang="zh-CN" altLang="en-US" sz="1400" dirty="0">
                  <a:solidFill>
                    <a:schemeClr val="bg1"/>
                  </a:solidFill>
                  <a:latin typeface="微软雅黑" panose="020B0503020204020204" charset="-122"/>
                  <a:ea typeface="微软雅黑" panose="020B0503020204020204" charset="-122"/>
                  <a:cs typeface="Helvetica Neue" panose="02000503000000020004"/>
                </a:endParaRPr>
              </a:p>
            </p:txBody>
          </p:sp>
        </p:grpSp>
        <p:grpSp>
          <p:nvGrpSpPr>
            <p:cNvPr id="21" name="组合 20"/>
            <p:cNvGrpSpPr/>
            <p:nvPr/>
          </p:nvGrpSpPr>
          <p:grpSpPr>
            <a:xfrm>
              <a:off x="8552302" y="1539595"/>
              <a:ext cx="2355573" cy="914400"/>
              <a:chOff x="9202734" y="2788185"/>
              <a:chExt cx="5850945" cy="914400"/>
            </a:xfrm>
          </p:grpSpPr>
          <p:sp>
            <p:nvSpPr>
              <p:cNvPr id="10" name="圆角矩形 3"/>
              <p:cNvSpPr/>
              <p:nvPr/>
            </p:nvSpPr>
            <p:spPr>
              <a:xfrm>
                <a:off x="9202734" y="2788185"/>
                <a:ext cx="5850945" cy="914400"/>
              </a:xfrm>
              <a:custGeom>
                <a:avLst/>
                <a:gdLst>
                  <a:gd name="connsiteX0" fmla="*/ 0 w 5850945"/>
                  <a:gd name="connsiteY0" fmla="*/ 152403 h 914400"/>
                  <a:gd name="connsiteX1" fmla="*/ 152403 w 5850945"/>
                  <a:gd name="connsiteY1" fmla="*/ 0 h 914400"/>
                  <a:gd name="connsiteX2" fmla="*/ 845670 w 5850945"/>
                  <a:gd name="connsiteY2" fmla="*/ 0 h 914400"/>
                  <a:gd name="connsiteX3" fmla="*/ 1428015 w 5850945"/>
                  <a:gd name="connsiteY3" fmla="*/ 0 h 914400"/>
                  <a:gd name="connsiteX4" fmla="*/ 2176744 w 5850945"/>
                  <a:gd name="connsiteY4" fmla="*/ 0 h 914400"/>
                  <a:gd name="connsiteX5" fmla="*/ 2759088 w 5850945"/>
                  <a:gd name="connsiteY5" fmla="*/ 0 h 914400"/>
                  <a:gd name="connsiteX6" fmla="*/ 3507817 w 5850945"/>
                  <a:gd name="connsiteY6" fmla="*/ 0 h 914400"/>
                  <a:gd name="connsiteX7" fmla="*/ 4034700 w 5850945"/>
                  <a:gd name="connsiteY7" fmla="*/ 0 h 914400"/>
                  <a:gd name="connsiteX8" fmla="*/ 4783429 w 5850945"/>
                  <a:gd name="connsiteY8" fmla="*/ 0 h 914400"/>
                  <a:gd name="connsiteX9" fmla="*/ 5698542 w 5850945"/>
                  <a:gd name="connsiteY9" fmla="*/ 0 h 914400"/>
                  <a:gd name="connsiteX10" fmla="*/ 5850945 w 5850945"/>
                  <a:gd name="connsiteY10" fmla="*/ 152403 h 914400"/>
                  <a:gd name="connsiteX11" fmla="*/ 5850945 w 5850945"/>
                  <a:gd name="connsiteY11" fmla="*/ 761997 h 914400"/>
                  <a:gd name="connsiteX12" fmla="*/ 5698542 w 5850945"/>
                  <a:gd name="connsiteY12" fmla="*/ 914400 h 914400"/>
                  <a:gd name="connsiteX13" fmla="*/ 5116197 w 5850945"/>
                  <a:gd name="connsiteY13" fmla="*/ 914400 h 914400"/>
                  <a:gd name="connsiteX14" fmla="*/ 4478391 w 5850945"/>
                  <a:gd name="connsiteY14" fmla="*/ 914400 h 914400"/>
                  <a:gd name="connsiteX15" fmla="*/ 3785124 w 5850945"/>
                  <a:gd name="connsiteY15" fmla="*/ 914400 h 914400"/>
                  <a:gd name="connsiteX16" fmla="*/ 3202779 w 5850945"/>
                  <a:gd name="connsiteY16" fmla="*/ 914400 h 914400"/>
                  <a:gd name="connsiteX17" fmla="*/ 2398589 w 5850945"/>
                  <a:gd name="connsiteY17" fmla="*/ 914400 h 914400"/>
                  <a:gd name="connsiteX18" fmla="*/ 1705322 w 5850945"/>
                  <a:gd name="connsiteY18" fmla="*/ 914400 h 914400"/>
                  <a:gd name="connsiteX19" fmla="*/ 901132 w 5850945"/>
                  <a:gd name="connsiteY19" fmla="*/ 914400 h 914400"/>
                  <a:gd name="connsiteX20" fmla="*/ 152403 w 5850945"/>
                  <a:gd name="connsiteY20" fmla="*/ 914400 h 914400"/>
                  <a:gd name="connsiteX21" fmla="*/ 0 w 5850945"/>
                  <a:gd name="connsiteY21" fmla="*/ 761997 h 914400"/>
                  <a:gd name="connsiteX22" fmla="*/ 0 w 5850945"/>
                  <a:gd name="connsiteY22"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50945" h="914400" fill="none" extrusionOk="0">
                    <a:moveTo>
                      <a:pt x="0" y="152403"/>
                    </a:moveTo>
                    <a:cubicBezTo>
                      <a:pt x="-19002" y="67158"/>
                      <a:pt x="78905" y="9188"/>
                      <a:pt x="152403" y="0"/>
                    </a:cubicBezTo>
                    <a:cubicBezTo>
                      <a:pt x="369811" y="-4617"/>
                      <a:pt x="577179" y="20353"/>
                      <a:pt x="845670" y="0"/>
                    </a:cubicBezTo>
                    <a:cubicBezTo>
                      <a:pt x="1114161" y="-20353"/>
                      <a:pt x="1170706" y="14043"/>
                      <a:pt x="1428015" y="0"/>
                    </a:cubicBezTo>
                    <a:cubicBezTo>
                      <a:pt x="1685324" y="-14043"/>
                      <a:pt x="1873481" y="-5365"/>
                      <a:pt x="2176744" y="0"/>
                    </a:cubicBezTo>
                    <a:cubicBezTo>
                      <a:pt x="2480007" y="5365"/>
                      <a:pt x="2547491" y="-2549"/>
                      <a:pt x="2759088" y="0"/>
                    </a:cubicBezTo>
                    <a:cubicBezTo>
                      <a:pt x="2970685" y="2549"/>
                      <a:pt x="3219561" y="27436"/>
                      <a:pt x="3507817" y="0"/>
                    </a:cubicBezTo>
                    <a:cubicBezTo>
                      <a:pt x="3796073" y="-27436"/>
                      <a:pt x="3922609" y="-19736"/>
                      <a:pt x="4034700" y="0"/>
                    </a:cubicBezTo>
                    <a:cubicBezTo>
                      <a:pt x="4146791" y="19736"/>
                      <a:pt x="4517635" y="13840"/>
                      <a:pt x="4783429" y="0"/>
                    </a:cubicBezTo>
                    <a:cubicBezTo>
                      <a:pt x="5049223" y="-13840"/>
                      <a:pt x="5284929" y="-37944"/>
                      <a:pt x="5698542" y="0"/>
                    </a:cubicBezTo>
                    <a:cubicBezTo>
                      <a:pt x="5777775" y="2768"/>
                      <a:pt x="5854597" y="78127"/>
                      <a:pt x="5850945" y="152403"/>
                    </a:cubicBezTo>
                    <a:cubicBezTo>
                      <a:pt x="5833796" y="298372"/>
                      <a:pt x="5873424" y="637126"/>
                      <a:pt x="5850945" y="761997"/>
                    </a:cubicBezTo>
                    <a:cubicBezTo>
                      <a:pt x="5859826" y="843816"/>
                      <a:pt x="5780599" y="929035"/>
                      <a:pt x="5698542" y="914400"/>
                    </a:cubicBezTo>
                    <a:cubicBezTo>
                      <a:pt x="5409919" y="921841"/>
                      <a:pt x="5293003" y="892784"/>
                      <a:pt x="5116197" y="914400"/>
                    </a:cubicBezTo>
                    <a:cubicBezTo>
                      <a:pt x="4939392" y="936016"/>
                      <a:pt x="4714468" y="931815"/>
                      <a:pt x="4478391" y="914400"/>
                    </a:cubicBezTo>
                    <a:cubicBezTo>
                      <a:pt x="4242314" y="896985"/>
                      <a:pt x="4048085" y="890928"/>
                      <a:pt x="3785124" y="914400"/>
                    </a:cubicBezTo>
                    <a:cubicBezTo>
                      <a:pt x="3522163" y="937872"/>
                      <a:pt x="3463012" y="894541"/>
                      <a:pt x="3202779" y="914400"/>
                    </a:cubicBezTo>
                    <a:cubicBezTo>
                      <a:pt x="2942547" y="934259"/>
                      <a:pt x="2569867" y="906640"/>
                      <a:pt x="2398589" y="914400"/>
                    </a:cubicBezTo>
                    <a:cubicBezTo>
                      <a:pt x="2227311" y="922161"/>
                      <a:pt x="1933131" y="933218"/>
                      <a:pt x="1705322" y="914400"/>
                    </a:cubicBezTo>
                    <a:cubicBezTo>
                      <a:pt x="1477513" y="895582"/>
                      <a:pt x="1142407" y="879694"/>
                      <a:pt x="901132" y="914400"/>
                    </a:cubicBezTo>
                    <a:cubicBezTo>
                      <a:pt x="659857" y="949107"/>
                      <a:pt x="366324" y="896142"/>
                      <a:pt x="152403" y="914400"/>
                    </a:cubicBezTo>
                    <a:cubicBezTo>
                      <a:pt x="63260" y="932615"/>
                      <a:pt x="5283" y="837271"/>
                      <a:pt x="0" y="761997"/>
                    </a:cubicBezTo>
                    <a:cubicBezTo>
                      <a:pt x="13353" y="557806"/>
                      <a:pt x="2831" y="456770"/>
                      <a:pt x="0" y="152403"/>
                    </a:cubicBezTo>
                    <a:close/>
                  </a:path>
                  <a:path w="5850945" h="914400" stroke="0" extrusionOk="0">
                    <a:moveTo>
                      <a:pt x="0" y="152403"/>
                    </a:moveTo>
                    <a:cubicBezTo>
                      <a:pt x="-16982" y="57758"/>
                      <a:pt x="62541" y="2136"/>
                      <a:pt x="152403" y="0"/>
                    </a:cubicBezTo>
                    <a:cubicBezTo>
                      <a:pt x="391749" y="-13705"/>
                      <a:pt x="666937" y="-35541"/>
                      <a:pt x="956593" y="0"/>
                    </a:cubicBezTo>
                    <a:cubicBezTo>
                      <a:pt x="1246249" y="35541"/>
                      <a:pt x="1431959" y="-31438"/>
                      <a:pt x="1594399" y="0"/>
                    </a:cubicBezTo>
                    <a:cubicBezTo>
                      <a:pt x="1756839" y="31438"/>
                      <a:pt x="1918410" y="15477"/>
                      <a:pt x="2176744" y="0"/>
                    </a:cubicBezTo>
                    <a:cubicBezTo>
                      <a:pt x="2435078" y="-15477"/>
                      <a:pt x="2704881" y="-5463"/>
                      <a:pt x="2925473" y="0"/>
                    </a:cubicBezTo>
                    <a:cubicBezTo>
                      <a:pt x="3146065" y="5463"/>
                      <a:pt x="3259317" y="-18464"/>
                      <a:pt x="3563278" y="0"/>
                    </a:cubicBezTo>
                    <a:cubicBezTo>
                      <a:pt x="3867240" y="18464"/>
                      <a:pt x="4084782" y="-11074"/>
                      <a:pt x="4367469" y="0"/>
                    </a:cubicBezTo>
                    <a:cubicBezTo>
                      <a:pt x="4650156" y="11074"/>
                      <a:pt x="4724877" y="-12681"/>
                      <a:pt x="4949813" y="0"/>
                    </a:cubicBezTo>
                    <a:cubicBezTo>
                      <a:pt x="5174749" y="12681"/>
                      <a:pt x="5411190" y="34123"/>
                      <a:pt x="5698542" y="0"/>
                    </a:cubicBezTo>
                    <a:cubicBezTo>
                      <a:pt x="5791139" y="2026"/>
                      <a:pt x="5844354" y="67167"/>
                      <a:pt x="5850945" y="152403"/>
                    </a:cubicBezTo>
                    <a:cubicBezTo>
                      <a:pt x="5842043" y="406704"/>
                      <a:pt x="5878510" y="504460"/>
                      <a:pt x="5850945" y="761997"/>
                    </a:cubicBezTo>
                    <a:cubicBezTo>
                      <a:pt x="5858935" y="838272"/>
                      <a:pt x="5786465" y="911980"/>
                      <a:pt x="5698542" y="914400"/>
                    </a:cubicBezTo>
                    <a:cubicBezTo>
                      <a:pt x="5465408" y="947078"/>
                      <a:pt x="5169302" y="944134"/>
                      <a:pt x="5005275" y="914400"/>
                    </a:cubicBezTo>
                    <a:cubicBezTo>
                      <a:pt x="4841248" y="884666"/>
                      <a:pt x="4611941" y="899789"/>
                      <a:pt x="4422930" y="914400"/>
                    </a:cubicBezTo>
                    <a:cubicBezTo>
                      <a:pt x="4233919" y="929011"/>
                      <a:pt x="4051452" y="945573"/>
                      <a:pt x="3729663" y="914400"/>
                    </a:cubicBezTo>
                    <a:cubicBezTo>
                      <a:pt x="3407874" y="883227"/>
                      <a:pt x="3140886" y="892511"/>
                      <a:pt x="2925473" y="914400"/>
                    </a:cubicBezTo>
                    <a:cubicBezTo>
                      <a:pt x="2710060" y="936290"/>
                      <a:pt x="2421187" y="922613"/>
                      <a:pt x="2232205" y="914400"/>
                    </a:cubicBezTo>
                    <a:cubicBezTo>
                      <a:pt x="2043223" y="906187"/>
                      <a:pt x="1968630" y="939324"/>
                      <a:pt x="1705322" y="914400"/>
                    </a:cubicBezTo>
                    <a:cubicBezTo>
                      <a:pt x="1442014" y="889476"/>
                      <a:pt x="1292125" y="918021"/>
                      <a:pt x="1122977" y="914400"/>
                    </a:cubicBezTo>
                    <a:cubicBezTo>
                      <a:pt x="953829" y="910779"/>
                      <a:pt x="381277" y="874299"/>
                      <a:pt x="152403" y="914400"/>
                    </a:cubicBezTo>
                    <a:cubicBezTo>
                      <a:pt x="77840" y="912367"/>
                      <a:pt x="1131" y="856903"/>
                      <a:pt x="0" y="761997"/>
                    </a:cubicBezTo>
                    <a:cubicBezTo>
                      <a:pt x="-29029" y="633348"/>
                      <a:pt x="10088" y="336654"/>
                      <a:pt x="0" y="152403"/>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bg1"/>
                  </a:solidFill>
                </a:endParaRPr>
              </a:p>
            </p:txBody>
          </p:sp>
          <p:sp>
            <p:nvSpPr>
              <p:cNvPr id="20" name="文本框 19"/>
              <p:cNvSpPr txBox="1"/>
              <p:nvPr/>
            </p:nvSpPr>
            <p:spPr>
              <a:xfrm>
                <a:off x="9202734" y="2998211"/>
                <a:ext cx="5810033" cy="551923"/>
              </a:xfrm>
              <a:prstGeom prst="rect">
                <a:avLst/>
              </a:prstGeom>
              <a:solidFill>
                <a:srgbClr val="B30000"/>
              </a:solidFill>
            </p:spPr>
            <p:txBody>
              <a:bodyPr wrap="square" rtlCol="0">
                <a:spAutoFit/>
              </a:bodyPr>
              <a:p>
                <a:r>
                  <a:rPr lang="zh-CN" altLang="en-US" sz="1400" dirty="0">
                    <a:solidFill>
                      <a:schemeClr val="bg1"/>
                    </a:solidFill>
                    <a:latin typeface="微软雅黑" panose="020B0503020204020204" charset="-122"/>
                    <a:ea typeface="微软雅黑" panose="020B0503020204020204" charset="-122"/>
                    <a:cs typeface="Helvetica Neue" panose="02000503000000020004"/>
                  </a:rPr>
                  <a:t>可离线完成大部分的操作，</a:t>
                </a:r>
                <a:endParaRPr lang="en-US" altLang="zh-CN" sz="1400" dirty="0">
                  <a:solidFill>
                    <a:schemeClr val="bg1"/>
                  </a:solidFill>
                  <a:latin typeface="微软雅黑" panose="020B0503020204020204" charset="-122"/>
                  <a:ea typeface="微软雅黑" panose="020B0503020204020204" charset="-122"/>
                  <a:cs typeface="Helvetica Neue" panose="02000503000000020004"/>
                </a:endParaRPr>
              </a:p>
              <a:p>
                <a:r>
                  <a:rPr lang="zh-CN" altLang="en-US" sz="1400" dirty="0">
                    <a:solidFill>
                      <a:schemeClr val="bg1"/>
                    </a:solidFill>
                    <a:latin typeface="微软雅黑" panose="020B0503020204020204" charset="-122"/>
                    <a:ea typeface="微软雅黑" panose="020B0503020204020204" charset="-122"/>
                    <a:cs typeface="Helvetica Neue" panose="02000503000000020004"/>
                  </a:rPr>
                  <a:t>不受网络和中央服务器影响</a:t>
                </a:r>
                <a:endParaRPr lang="zh-CN" altLang="en-US" sz="1400" dirty="0">
                  <a:solidFill>
                    <a:schemeClr val="bg1"/>
                  </a:solidFill>
                  <a:latin typeface="微软雅黑" panose="020B0503020204020204" charset="-122"/>
                  <a:ea typeface="微软雅黑" panose="020B0503020204020204" charset="-122"/>
                  <a:cs typeface="Helvetica Neue" panose="02000503000000020004"/>
                </a:endParaRPr>
              </a:p>
            </p:txBody>
          </p:sp>
        </p:grpSp>
        <p:cxnSp>
          <p:nvCxnSpPr>
            <p:cNvPr id="52" name="连接符: 肘形 4"/>
            <p:cNvCxnSpPr>
              <a:stCxn id="5" idx="0"/>
              <a:endCxn id="20" idx="1"/>
            </p:cNvCxnSpPr>
            <p:nvPr/>
          </p:nvCxnSpPr>
          <p:spPr>
            <a:xfrm rot="16200000">
              <a:off x="7378650" y="2040168"/>
              <a:ext cx="1187776" cy="1158875"/>
            </a:xfrm>
            <a:prstGeom prst="bentConnector2">
              <a:avLst/>
            </a:prstGeom>
            <a:noFill/>
            <a:ln w="3175" cap="flat">
              <a:solidFill>
                <a:srgbClr val="767171"/>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5" name="连接符: 肘形 4"/>
            <p:cNvCxnSpPr>
              <a:stCxn id="5" idx="3"/>
              <a:endCxn id="9" idx="1"/>
            </p:cNvCxnSpPr>
            <p:nvPr/>
          </p:nvCxnSpPr>
          <p:spPr>
            <a:xfrm flipV="1">
              <a:off x="9017267" y="3264506"/>
              <a:ext cx="829573" cy="619486"/>
            </a:xfrm>
            <a:prstGeom prst="bentConnector3">
              <a:avLst>
                <a:gd name="adj1" fmla="val 50000"/>
              </a:avLst>
            </a:prstGeom>
            <a:noFill/>
            <a:ln w="3175" cap="flat">
              <a:solidFill>
                <a:srgbClr val="767171"/>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58" name="连接符: 肘形 4"/>
            <p:cNvCxnSpPr>
              <a:endCxn id="6" idx="1"/>
            </p:cNvCxnSpPr>
            <p:nvPr/>
          </p:nvCxnSpPr>
          <p:spPr>
            <a:xfrm>
              <a:off x="9017267" y="3995530"/>
              <a:ext cx="747793" cy="597618"/>
            </a:xfrm>
            <a:prstGeom prst="bentConnector3">
              <a:avLst>
                <a:gd name="adj1" fmla="val 50000"/>
              </a:avLst>
            </a:prstGeom>
            <a:noFill/>
            <a:ln w="3175" cap="flat">
              <a:solidFill>
                <a:srgbClr val="767171"/>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2" name="连接符: 肘形 4"/>
            <p:cNvCxnSpPr>
              <a:stCxn id="5" idx="2"/>
              <a:endCxn id="7" idx="1"/>
            </p:cNvCxnSpPr>
            <p:nvPr/>
          </p:nvCxnSpPr>
          <p:spPr>
            <a:xfrm rot="16200000" flipH="1">
              <a:off x="7076920" y="4870394"/>
              <a:ext cx="1398062" cy="765836"/>
            </a:xfrm>
            <a:prstGeom prst="bentConnector2">
              <a:avLst/>
            </a:prstGeom>
            <a:noFill/>
            <a:ln w="3175" cap="flat">
              <a:solidFill>
                <a:srgbClr val="767171"/>
              </a:solidFill>
              <a:prstDash val="dash"/>
              <a:miter lim="400000"/>
              <a:tailEnd type="triangle"/>
            </a:ln>
            <a:effectLst/>
            <a:sp3d/>
          </p:spPr>
          <p:style>
            <a:lnRef idx="0">
              <a:scrgbClr r="0" g="0" b="0"/>
            </a:lnRef>
            <a:fillRef idx="0">
              <a:scrgbClr r="0" g="0" b="0"/>
            </a:fillRef>
            <a:effectRef idx="0">
              <a:scrgbClr r="0" g="0" b="0"/>
            </a:effectRef>
            <a:fontRef idx="none"/>
          </p:style>
        </p:cxnSp>
      </p:grpSp>
      <p:graphicFrame>
        <p:nvGraphicFramePr>
          <p:cNvPr id="14" name="表格 46"/>
          <p:cNvGraphicFramePr>
            <a:graphicFrameLocks noGrp="1"/>
          </p:cNvGraphicFramePr>
          <p:nvPr/>
        </p:nvGraphicFramePr>
        <p:xfrm>
          <a:off x="589280" y="2204720"/>
          <a:ext cx="3886200" cy="3620770"/>
        </p:xfrm>
        <a:graphic>
          <a:graphicData uri="http://schemas.openxmlformats.org/drawingml/2006/table">
            <a:tbl>
              <a:tblPr firstRow="1" bandRow="1">
                <a:tableStyleId>{5940675A-B579-460E-94D1-54222C63F5DA}</a:tableStyleId>
              </a:tblPr>
              <a:tblGrid>
                <a:gridCol w="3886200"/>
              </a:tblGrid>
              <a:tr h="582930">
                <a:tc>
                  <a:txBody>
                    <a:bodyPr/>
                    <a:p>
                      <a:r>
                        <a:rPr kumimoji="0" lang="zh-CN" altLang="en-US" sz="14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Neue" panose="02000503000000020004"/>
                        </a:rPr>
                        <a:t>                            </a:t>
                      </a:r>
                      <a:r>
                        <a:rPr kumimoji="0" lang="en-US" altLang="zh-CN" sz="14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Neue" panose="02000503000000020004"/>
                        </a:rPr>
                        <a:t>Git</a:t>
                      </a:r>
                      <a:r>
                        <a:rPr kumimoji="0" lang="zh-CN" altLang="en-US" sz="14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Neue" panose="02000503000000020004"/>
                        </a:rPr>
                        <a:t>的优势</a:t>
                      </a:r>
                      <a:endParaRPr kumimoji="0" lang="zh-CN" altLang="en-US" sz="14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Neue" panose="02000503000000020004"/>
                      </a:endParaRPr>
                    </a:p>
                  </a:txBody>
                  <a:tcPr anchor="ctr">
                    <a:solidFill>
                      <a:srgbClr val="B30000"/>
                    </a:solidFill>
                  </a:tcPr>
                </a:tc>
              </a:tr>
              <a:tr h="747395">
                <a:tc>
                  <a:txBody>
                    <a:bodyPr/>
                    <a:p>
                      <a:pPr indent="-720090" algn="l"/>
                      <a:r>
                        <a:rPr lang="en-US" altLang="zh-CN" sz="1100" kern="1200" dirty="0" err="1">
                          <a:solidFill>
                            <a:schemeClr val="tx1"/>
                          </a:solidFill>
                          <a:latin typeface="微软雅黑" panose="020B0503020204020204" charset="-122"/>
                          <a:ea typeface="微软雅黑" panose="020B0503020204020204" charset="-122"/>
                          <a:cs typeface="+mn-cs"/>
                        </a:rPr>
                        <a:t>提交完全在本地完成，无须别人给你授权，你的版本库你作主</a:t>
                      </a:r>
                      <a:endParaRPr lang="zh-CN" altLang="en-US" sz="1100" kern="1200" dirty="0">
                        <a:solidFill>
                          <a:schemeClr val="tx1"/>
                        </a:solidFill>
                        <a:latin typeface="微软雅黑" panose="020B0503020204020204" charset="-122"/>
                        <a:ea typeface="微软雅黑" panose="020B0503020204020204" charset="-122"/>
                        <a:cs typeface="+mn-cs"/>
                      </a:endParaRPr>
                    </a:p>
                  </a:txBody>
                  <a:tcPr anchor="ctr"/>
                </a:tc>
              </a:tr>
              <a:tr h="640715">
                <a:tc>
                  <a:txBody>
                    <a:bodyPr/>
                    <a:p>
                      <a:pPr marL="0" indent="-720090" algn="l" defTabSz="914400" rtl="0" eaLnBrk="1" latinLnBrk="0" hangingPunct="1"/>
                      <a:r>
                        <a:rPr lang="zh-CN" altLang="en-US" sz="1100" kern="1200" dirty="0">
                          <a:solidFill>
                            <a:schemeClr val="tx1"/>
                          </a:solidFill>
                          <a:latin typeface="微软雅黑" panose="020B0503020204020204" charset="-122"/>
                          <a:ea typeface="微软雅黑" panose="020B0503020204020204" charset="-122"/>
                          <a:cs typeface="+mn-cs"/>
                        </a:rPr>
                        <a:t>每次提交都相当于一个全备份，加快版本切换的速度</a:t>
                      </a:r>
                      <a:endParaRPr lang="zh-CN" altLang="en-US" sz="1100" kern="1200" dirty="0">
                        <a:solidFill>
                          <a:schemeClr val="tx1"/>
                        </a:solidFill>
                        <a:latin typeface="微软雅黑" panose="020B0503020204020204" charset="-122"/>
                        <a:ea typeface="微软雅黑" panose="020B0503020204020204" charset="-122"/>
                        <a:cs typeface="+mn-cs"/>
                      </a:endParaRPr>
                    </a:p>
                  </a:txBody>
                  <a:tcPr anchor="ctr"/>
                </a:tc>
              </a:tr>
              <a:tr h="848360">
                <a:tc>
                  <a:txBody>
                    <a:bodyPr/>
                    <a:p>
                      <a:pPr marL="0" indent="-720090" algn="l" defTabSz="914400" rtl="0" eaLnBrk="1" latinLnBrk="0" hangingPunct="1"/>
                      <a:r>
                        <a:rPr lang="en-US" altLang="zh-CN" sz="1100" kern="1200" dirty="0" err="1">
                          <a:solidFill>
                            <a:schemeClr val="tx1"/>
                          </a:solidFill>
                          <a:latin typeface="微软雅黑" panose="020B0503020204020204" charset="-122"/>
                          <a:ea typeface="微软雅黑" panose="020B0503020204020204" charset="-122"/>
                          <a:cs typeface="+mn-cs"/>
                        </a:rPr>
                        <a:t>Git可以从任何一个版本库的克隆来创建属于自己的版本库</a:t>
                      </a:r>
                      <a:endParaRPr lang="zh-CN" altLang="en-US" sz="1100" kern="1200" dirty="0">
                        <a:solidFill>
                          <a:schemeClr val="tx1"/>
                        </a:solidFill>
                        <a:latin typeface="微软雅黑" panose="020B0503020204020204" charset="-122"/>
                        <a:ea typeface="微软雅黑" panose="020B0503020204020204" charset="-122"/>
                        <a:cs typeface="+mn-cs"/>
                      </a:endParaRPr>
                    </a:p>
                  </a:txBody>
                  <a:tcPr anchor="ctr"/>
                </a:tc>
              </a:tr>
              <a:tr h="801370">
                <a:tc>
                  <a:txBody>
                    <a:bodyPr/>
                    <a:p>
                      <a:pPr marL="0" marR="0" lvl="0" indent="-720090" algn="l" defTabSz="914400" rtl="0" eaLnBrk="1" fontAlgn="auto" latinLnBrk="0" hangingPunct="1">
                        <a:lnSpc>
                          <a:spcPct val="100000"/>
                        </a:lnSpc>
                        <a:spcBef>
                          <a:spcPts val="0"/>
                        </a:spcBef>
                        <a:spcAft>
                          <a:spcPts val="0"/>
                        </a:spcAft>
                        <a:buClrTx/>
                        <a:buSzTx/>
                        <a:buFontTx/>
                        <a:buNone/>
                        <a:defRPr/>
                      </a:pPr>
                      <a:r>
                        <a:rPr lang="zh-CN" altLang="en-US" sz="1100" dirty="0">
                          <a:latin typeface="微软雅黑" panose="020B0503020204020204" charset="-122"/>
                          <a:ea typeface="微软雅黑" panose="020B0503020204020204" charset="-122"/>
                        </a:rPr>
                        <a:t>允许不同人员在不影响主代码库的情况下进行实验性更改</a:t>
                      </a:r>
                      <a:endParaRPr lang="zh-CN" altLang="en-US" sz="1100" dirty="0">
                        <a:latin typeface="微软雅黑" panose="020B0503020204020204" charset="-122"/>
                        <a:ea typeface="微软雅黑" panose="020B0503020204020204" charset="-122"/>
                      </a:endParaRPr>
                    </a:p>
                  </a:txBody>
                  <a:tcPr anchor="ctr"/>
                </a:tc>
              </a:tr>
            </a:tbl>
          </a:graphicData>
        </a:graphic>
      </p:graphicFrame>
      <p:sp>
        <p:nvSpPr>
          <p:cNvPr id="17" name="等腰三角形 95"/>
          <p:cNvSpPr/>
          <p:nvPr/>
        </p:nvSpPr>
        <p:spPr>
          <a:xfrm rot="5400000">
            <a:off x="3437890" y="3723640"/>
            <a:ext cx="3291840" cy="813435"/>
          </a:xfrm>
          <a:prstGeom prst="triangle">
            <a:avLst/>
          </a:prstGeom>
          <a:gradFill flip="none" rotWithShape="1">
            <a:gsLst>
              <a:gs pos="41000">
                <a:srgbClr val="EE4F35">
                  <a:tint val="66000"/>
                  <a:satMod val="160000"/>
                </a:srgbClr>
              </a:gs>
              <a:gs pos="12000">
                <a:srgbClr val="EE4F35">
                  <a:tint val="44500"/>
                  <a:satMod val="160000"/>
                </a:srgbClr>
              </a:gs>
              <a:gs pos="73000">
                <a:srgbClr val="EE4F35">
                  <a:tint val="23500"/>
                  <a:satMod val="160000"/>
                </a:srgbClr>
              </a:gs>
            </a:gsLst>
            <a:lin ang="81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cxnSp>
        <p:nvCxnSpPr>
          <p:cNvPr id="20" name="直接连接符 52"/>
          <p:cNvCxnSpPr/>
          <p:nvPr/>
        </p:nvCxnSpPr>
        <p:spPr>
          <a:xfrm>
            <a:off x="6323204" y="1921711"/>
            <a:ext cx="1102804" cy="0"/>
          </a:xfrm>
          <a:prstGeom prst="line">
            <a:avLst/>
          </a:prstGeom>
          <a:noFill/>
          <a:ln w="9525" cap="flat" cmpd="sng" algn="ctr">
            <a:solidFill>
              <a:srgbClr val="E20000"/>
            </a:solidFill>
            <a:prstDash val="sysDot"/>
            <a:headEnd type="oval"/>
            <a:tailEnd type="oval"/>
          </a:ln>
          <a:effectLst/>
        </p:spPr>
      </p:cxnSp>
      <p:cxnSp>
        <p:nvCxnSpPr>
          <p:cNvPr id="21" name="直接连接符 53"/>
          <p:cNvCxnSpPr/>
          <p:nvPr/>
        </p:nvCxnSpPr>
        <p:spPr>
          <a:xfrm>
            <a:off x="4882854" y="3033309"/>
            <a:ext cx="1584000" cy="0"/>
          </a:xfrm>
          <a:prstGeom prst="line">
            <a:avLst/>
          </a:prstGeom>
          <a:noFill/>
          <a:ln w="9525" cap="flat" cmpd="sng" algn="ctr">
            <a:solidFill>
              <a:srgbClr val="E20000"/>
            </a:solidFill>
            <a:prstDash val="sysDot"/>
            <a:headEnd type="oval"/>
            <a:tailEnd type="oval"/>
          </a:ln>
          <a:effectLst/>
        </p:spPr>
      </p:cxnSp>
      <p:cxnSp>
        <p:nvCxnSpPr>
          <p:cNvPr id="22" name="直接连接符 54"/>
          <p:cNvCxnSpPr/>
          <p:nvPr/>
        </p:nvCxnSpPr>
        <p:spPr>
          <a:xfrm>
            <a:off x="3371314" y="4318185"/>
            <a:ext cx="2232000" cy="0"/>
          </a:xfrm>
          <a:prstGeom prst="line">
            <a:avLst/>
          </a:prstGeom>
          <a:noFill/>
          <a:ln w="9525" cap="flat" cmpd="sng" algn="ctr">
            <a:solidFill>
              <a:srgbClr val="E20000"/>
            </a:solidFill>
            <a:prstDash val="sysDot"/>
            <a:headEnd type="oval"/>
            <a:tailEnd type="oval"/>
          </a:ln>
          <a:effectLst/>
        </p:spPr>
      </p:cxnSp>
      <p:cxnSp>
        <p:nvCxnSpPr>
          <p:cNvPr id="23" name="直接连接符 58"/>
          <p:cNvCxnSpPr/>
          <p:nvPr/>
        </p:nvCxnSpPr>
        <p:spPr>
          <a:xfrm>
            <a:off x="1804589" y="5786615"/>
            <a:ext cx="2556000" cy="0"/>
          </a:xfrm>
          <a:prstGeom prst="line">
            <a:avLst/>
          </a:prstGeom>
          <a:noFill/>
          <a:ln w="9525" cap="flat" cmpd="sng" algn="ctr">
            <a:solidFill>
              <a:srgbClr val="E20000"/>
            </a:solidFill>
            <a:prstDash val="sysDot"/>
            <a:headEnd type="oval"/>
            <a:tailEnd type="oval"/>
          </a:ln>
          <a:effectLst/>
        </p:spPr>
      </p:cxnSp>
      <p:sp>
        <p:nvSpPr>
          <p:cNvPr id="15" name="标题 14"/>
          <p:cNvSpPr>
            <a:spLocks noGrp="1"/>
          </p:cNvSpPr>
          <p:nvPr>
            <p:ph type="title"/>
          </p:nvPr>
        </p:nvSpPr>
        <p:spPr>
          <a:xfrm>
            <a:off x="608400" y="608400"/>
            <a:ext cx="9181643" cy="705600"/>
          </a:xfrm>
          <a:solidFill>
            <a:schemeClr val="bg1"/>
          </a:solidFill>
        </p:spPr>
        <p:txBody>
          <a:bodyPr/>
          <a:lstStyle/>
          <a:p>
            <a:r>
              <a:rPr lang="en-US" altLang="zh-CN" dirty="0"/>
              <a:t>Git</a:t>
            </a:r>
            <a:r>
              <a:rPr lang="zh-CN" altLang="en-US" dirty="0"/>
              <a:t> 的设计特性</a:t>
            </a:r>
            <a:endParaRPr lang="zh-CN" altLang="en-US" dirty="0"/>
          </a:p>
        </p:txBody>
      </p:sp>
      <p:sp>
        <p:nvSpPr>
          <p:cNvPr id="7" name="Oval 4"/>
          <p:cNvSpPr>
            <a:spLocks noChangeArrowheads="1"/>
          </p:cNvSpPr>
          <p:nvPr/>
        </p:nvSpPr>
        <p:spPr bwMode="auto">
          <a:xfrm>
            <a:off x="5694398" y="1286761"/>
            <a:ext cx="1254136" cy="1254043"/>
          </a:xfrm>
          <a:prstGeom prst="ellipse">
            <a:avLst/>
          </a:prstGeom>
          <a:solidFill>
            <a:srgbClr val="7F7F7F"/>
          </a:solidFill>
          <a:ln w="12700">
            <a:noFill/>
            <a:round/>
          </a:ln>
          <a:effectLst/>
        </p:spPr>
        <p:txBody>
          <a:bodyPr wrap="none" lIns="94085" tIns="47043" rIns="94085" bIns="47043" anchor="ctr"/>
          <a:lstStyle/>
          <a:p>
            <a:endParaRPr lang="ko-KR" altLang="en-US" sz="2400">
              <a:solidFill>
                <a:srgbClr val="000000"/>
              </a:solidFill>
              <a:latin typeface="Gulim" panose="020B0600000101010101" pitchFamily="34" charset="-127"/>
              <a:ea typeface="Gulim" panose="020B0600000101010101" pitchFamily="34" charset="-127"/>
            </a:endParaRPr>
          </a:p>
        </p:txBody>
      </p:sp>
      <p:sp>
        <p:nvSpPr>
          <p:cNvPr id="8" name="Oval 4"/>
          <p:cNvSpPr>
            <a:spLocks noChangeArrowheads="1"/>
          </p:cNvSpPr>
          <p:nvPr/>
        </p:nvSpPr>
        <p:spPr bwMode="auto">
          <a:xfrm>
            <a:off x="5684250" y="1286761"/>
            <a:ext cx="1254136" cy="1254043"/>
          </a:xfrm>
          <a:prstGeom prst="ellipse">
            <a:avLst/>
          </a:prstGeom>
          <a:solidFill>
            <a:srgbClr val="B20C14"/>
          </a:solidFill>
          <a:ln w="12700">
            <a:noFill/>
            <a:round/>
          </a:ln>
        </p:spPr>
        <p:txBody>
          <a:bodyPr wrap="none" lIns="94085" tIns="47043" rIns="94085" bIns="47043" anchor="ctr"/>
          <a:lstStyle/>
          <a:p>
            <a:endParaRPr lang="ko-KR" altLang="en-US" sz="2400">
              <a:solidFill>
                <a:srgbClr val="000000"/>
              </a:solidFill>
              <a:latin typeface="Gulim" panose="020B0600000101010101" pitchFamily="34" charset="-127"/>
              <a:ea typeface="Gulim" panose="020B0600000101010101" pitchFamily="34" charset="-127"/>
            </a:endParaRPr>
          </a:p>
        </p:txBody>
      </p:sp>
      <p:sp>
        <p:nvSpPr>
          <p:cNvPr id="9" name="Oval 4"/>
          <p:cNvSpPr>
            <a:spLocks noChangeArrowheads="1"/>
          </p:cNvSpPr>
          <p:nvPr/>
        </p:nvSpPr>
        <p:spPr bwMode="auto">
          <a:xfrm>
            <a:off x="4299673" y="1853697"/>
            <a:ext cx="1715813" cy="1715685"/>
          </a:xfrm>
          <a:prstGeom prst="ellipse">
            <a:avLst/>
          </a:prstGeom>
          <a:solidFill>
            <a:sysClr val="window" lastClr="FFFFFF">
              <a:lumMod val="50000"/>
            </a:sysClr>
          </a:solidFill>
          <a:ln w="12700">
            <a:solidFill>
              <a:sysClr val="window" lastClr="FFFFFF"/>
            </a:solidFill>
            <a:round/>
          </a:ln>
          <a:effectLst/>
        </p:spPr>
        <p:txBody>
          <a:bodyPr wrap="none" lIns="94085" tIns="47043" rIns="94085" bIns="47043" anchor="ctr"/>
          <a:lstStyle/>
          <a:p>
            <a:pPr>
              <a:defRPr/>
            </a:pPr>
            <a:endParaRPr lang="ko-KR" altLang="en-US" sz="2400" kern="0">
              <a:solidFill>
                <a:srgbClr val="000000"/>
              </a:solidFill>
              <a:latin typeface="Gulim" panose="020B0600000101010101" pitchFamily="34" charset="-127"/>
              <a:ea typeface="Gulim" panose="020B0600000101010101" pitchFamily="34" charset="-127"/>
            </a:endParaRPr>
          </a:p>
        </p:txBody>
      </p:sp>
      <p:sp>
        <p:nvSpPr>
          <p:cNvPr id="10" name="Oval 4"/>
          <p:cNvSpPr>
            <a:spLocks noChangeArrowheads="1"/>
          </p:cNvSpPr>
          <p:nvPr/>
        </p:nvSpPr>
        <p:spPr bwMode="auto">
          <a:xfrm>
            <a:off x="4299673" y="2366006"/>
            <a:ext cx="1715813" cy="120338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B20C14"/>
          </a:solidFill>
          <a:ln w="12700">
            <a:noFill/>
            <a:round/>
          </a:ln>
        </p:spPr>
        <p:txBody>
          <a:bodyPr wrap="none" lIns="94085" tIns="47043" rIns="94085" bIns="47043" anchor="ctr"/>
          <a:lstStyle/>
          <a:p>
            <a:endParaRPr lang="ko-KR" altLang="en-US" sz="2400">
              <a:solidFill>
                <a:srgbClr val="000000"/>
              </a:solidFill>
              <a:latin typeface="Gulim" panose="020B0600000101010101" pitchFamily="34" charset="-127"/>
              <a:ea typeface="Gulim" panose="020B0600000101010101" pitchFamily="34" charset="-127"/>
            </a:endParaRPr>
          </a:p>
        </p:txBody>
      </p:sp>
      <p:sp>
        <p:nvSpPr>
          <p:cNvPr id="11" name="Oval 4"/>
          <p:cNvSpPr>
            <a:spLocks noChangeArrowheads="1"/>
          </p:cNvSpPr>
          <p:nvPr/>
        </p:nvSpPr>
        <p:spPr bwMode="auto">
          <a:xfrm>
            <a:off x="2681161" y="2641702"/>
            <a:ext cx="2114709" cy="2114828"/>
          </a:xfrm>
          <a:prstGeom prst="ellipse">
            <a:avLst/>
          </a:prstGeom>
          <a:solidFill>
            <a:sysClr val="window" lastClr="FFFFFF">
              <a:lumMod val="50000"/>
            </a:sysClr>
          </a:solidFill>
          <a:ln w="12700">
            <a:solidFill>
              <a:sysClr val="window" lastClr="FFFFFF"/>
            </a:solidFill>
            <a:round/>
          </a:ln>
          <a:effectLst/>
        </p:spPr>
        <p:txBody>
          <a:bodyPr wrap="none" lIns="94085" tIns="47043" rIns="94085" bIns="47043" anchor="ctr"/>
          <a:lstStyle/>
          <a:p>
            <a:pPr>
              <a:defRPr/>
            </a:pPr>
            <a:endParaRPr lang="ko-KR" altLang="en-US" sz="2400" kern="0">
              <a:solidFill>
                <a:srgbClr val="000000"/>
              </a:solidFill>
              <a:latin typeface="Gulim" panose="020B0600000101010101" pitchFamily="34" charset="-127"/>
              <a:ea typeface="Gulim" panose="020B0600000101010101" pitchFamily="34" charset="-127"/>
            </a:endParaRPr>
          </a:p>
        </p:txBody>
      </p:sp>
      <p:sp>
        <p:nvSpPr>
          <p:cNvPr id="13" name="Oval 4"/>
          <p:cNvSpPr>
            <a:spLocks noChangeArrowheads="1"/>
          </p:cNvSpPr>
          <p:nvPr/>
        </p:nvSpPr>
        <p:spPr bwMode="auto">
          <a:xfrm>
            <a:off x="2681161" y="3681360"/>
            <a:ext cx="2114709" cy="1075168"/>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B30000"/>
          </a:solidFill>
          <a:ln w="12700">
            <a:noFill/>
            <a:round/>
          </a:ln>
        </p:spPr>
        <p:txBody>
          <a:bodyPr wrap="none" lIns="94085" tIns="47043" rIns="94085" bIns="47043" anchor="ctr"/>
          <a:lstStyle/>
          <a:p>
            <a:endParaRPr lang="ko-KR" altLang="en-US" sz="2400">
              <a:solidFill>
                <a:srgbClr val="000000"/>
              </a:solidFill>
              <a:latin typeface="Gulim" panose="020B0600000101010101" pitchFamily="34" charset="-127"/>
              <a:ea typeface="Gulim" panose="020B0600000101010101" pitchFamily="34" charset="-127"/>
            </a:endParaRPr>
          </a:p>
        </p:txBody>
      </p:sp>
      <p:sp>
        <p:nvSpPr>
          <p:cNvPr id="14" name="Oval 4"/>
          <p:cNvSpPr>
            <a:spLocks noChangeArrowheads="1"/>
          </p:cNvSpPr>
          <p:nvPr/>
        </p:nvSpPr>
        <p:spPr bwMode="auto">
          <a:xfrm>
            <a:off x="770040" y="3653876"/>
            <a:ext cx="2595575" cy="2595723"/>
          </a:xfrm>
          <a:prstGeom prst="ellipse">
            <a:avLst/>
          </a:prstGeom>
          <a:solidFill>
            <a:sysClr val="window" lastClr="FFFFFF">
              <a:lumMod val="50000"/>
            </a:sysClr>
          </a:solidFill>
          <a:ln w="12700">
            <a:solidFill>
              <a:sysClr val="window" lastClr="FFFFFF"/>
            </a:solidFill>
            <a:round/>
          </a:ln>
          <a:effectLst/>
        </p:spPr>
        <p:txBody>
          <a:bodyPr wrap="none" lIns="94085" tIns="47043" rIns="94085" bIns="47043" anchor="ctr"/>
          <a:lstStyle/>
          <a:p>
            <a:pPr>
              <a:defRPr/>
            </a:pPr>
            <a:endParaRPr lang="ko-KR" altLang="en-US" sz="2400" kern="0">
              <a:solidFill>
                <a:srgbClr val="000000"/>
              </a:solidFill>
              <a:latin typeface="Gulim" panose="020B0600000101010101" pitchFamily="34" charset="-127"/>
              <a:ea typeface="Gulim" panose="020B0600000101010101" pitchFamily="34" charset="-127"/>
            </a:endParaRPr>
          </a:p>
        </p:txBody>
      </p:sp>
      <p:sp>
        <p:nvSpPr>
          <p:cNvPr id="16" name="Oval 4"/>
          <p:cNvSpPr>
            <a:spLocks noChangeArrowheads="1"/>
          </p:cNvSpPr>
          <p:nvPr/>
        </p:nvSpPr>
        <p:spPr bwMode="auto">
          <a:xfrm>
            <a:off x="993663" y="5680036"/>
            <a:ext cx="2148328" cy="569564"/>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B20C14"/>
          </a:solidFill>
          <a:ln w="12700">
            <a:noFill/>
            <a:round/>
          </a:ln>
        </p:spPr>
        <p:txBody>
          <a:bodyPr wrap="none" lIns="94085" tIns="47043" rIns="94085" bIns="47043" anchor="ctr"/>
          <a:lstStyle/>
          <a:p>
            <a:endParaRPr lang="ko-KR" altLang="en-US" sz="2400">
              <a:solidFill>
                <a:srgbClr val="000000"/>
              </a:solidFill>
              <a:latin typeface="Gulim" panose="020B0600000101010101" pitchFamily="34" charset="-127"/>
              <a:ea typeface="Gulim" panose="020B0600000101010101" pitchFamily="34" charset="-127"/>
            </a:endParaRPr>
          </a:p>
        </p:txBody>
      </p:sp>
      <p:sp>
        <p:nvSpPr>
          <p:cNvPr id="17" name="TextBox 11"/>
          <p:cNvSpPr txBox="1"/>
          <p:nvPr/>
        </p:nvSpPr>
        <p:spPr>
          <a:xfrm>
            <a:off x="1233883" y="4715795"/>
            <a:ext cx="1696830" cy="546347"/>
          </a:xfrm>
          <a:prstGeom prst="rect">
            <a:avLst/>
          </a:prstGeom>
          <a:noFill/>
        </p:spPr>
        <p:txBody>
          <a:bodyPr wrap="square" lIns="94085" tIns="47043" rIns="94085" bIns="47043" rtlCol="0" anchor="ctr">
            <a:spAutoFit/>
          </a:bodyPr>
          <a:lstStyle/>
          <a:p>
            <a:pPr>
              <a:defRPr/>
            </a:pPr>
            <a:r>
              <a:rPr lang="zh-CN" altLang="en-US" sz="2935" b="1" kern="0" dirty="0">
                <a:solidFill>
                  <a:sysClr val="window" lastClr="FFFFFF"/>
                </a:solidFill>
                <a:latin typeface="微软雅黑" panose="020B0503020204020204" charset="-122"/>
                <a:ea typeface="微软雅黑" panose="020B0503020204020204" charset="-122"/>
              </a:rPr>
              <a:t>灵活高效</a:t>
            </a:r>
            <a:endParaRPr lang="zh-CN" altLang="en-US" sz="2935" b="1" kern="0" dirty="0">
              <a:solidFill>
                <a:sysClr val="window" lastClr="FFFFFF"/>
              </a:solidFill>
              <a:latin typeface="微软雅黑" panose="020B0503020204020204" charset="-122"/>
              <a:ea typeface="微软雅黑" panose="020B0503020204020204" charset="-122"/>
            </a:endParaRPr>
          </a:p>
        </p:txBody>
      </p:sp>
      <p:sp>
        <p:nvSpPr>
          <p:cNvPr id="18" name="TextBox 12"/>
          <p:cNvSpPr txBox="1"/>
          <p:nvPr/>
        </p:nvSpPr>
        <p:spPr>
          <a:xfrm>
            <a:off x="2889151" y="3061272"/>
            <a:ext cx="1777225" cy="525892"/>
          </a:xfrm>
          <a:prstGeom prst="rect">
            <a:avLst/>
          </a:prstGeom>
          <a:noFill/>
        </p:spPr>
        <p:txBody>
          <a:bodyPr wrap="square" lIns="94085" tIns="47043" rIns="94085" bIns="47043" rtlCol="0" anchor="ctr">
            <a:spAutoFit/>
          </a:bodyPr>
          <a:lstStyle/>
          <a:p>
            <a:pPr>
              <a:defRPr/>
            </a:pPr>
            <a:r>
              <a:rPr lang="zh-CN" altLang="en-US" sz="2800" b="1" kern="0" dirty="0">
                <a:solidFill>
                  <a:sysClr val="window" lastClr="FFFFFF"/>
                </a:solidFill>
                <a:latin typeface="微软雅黑" panose="020B0503020204020204" charset="-122"/>
                <a:ea typeface="微软雅黑" panose="020B0503020204020204" charset="-122"/>
              </a:rPr>
              <a:t>安全可靠</a:t>
            </a:r>
            <a:endParaRPr lang="zh-CN" altLang="en-US" sz="2800" b="1" kern="0" dirty="0">
              <a:solidFill>
                <a:sysClr val="window" lastClr="FFFFFF"/>
              </a:solidFill>
              <a:latin typeface="微软雅黑" panose="020B0503020204020204" charset="-122"/>
              <a:ea typeface="微软雅黑" panose="020B0503020204020204" charset="-122"/>
            </a:endParaRPr>
          </a:p>
        </p:txBody>
      </p:sp>
      <p:sp>
        <p:nvSpPr>
          <p:cNvPr id="19" name="TextBox 13"/>
          <p:cNvSpPr txBox="1"/>
          <p:nvPr/>
        </p:nvSpPr>
        <p:spPr>
          <a:xfrm>
            <a:off x="4448104" y="2538856"/>
            <a:ext cx="1480725" cy="464337"/>
          </a:xfrm>
          <a:prstGeom prst="rect">
            <a:avLst/>
          </a:prstGeom>
          <a:noFill/>
        </p:spPr>
        <p:txBody>
          <a:bodyPr wrap="square" lIns="94085" tIns="47043" rIns="94085" bIns="47043" rtlCol="0" anchor="ctr">
            <a:spAutoFit/>
          </a:bodyPr>
          <a:lstStyle/>
          <a:p>
            <a:pPr algn="ctr">
              <a:defRPr/>
            </a:pPr>
            <a:r>
              <a:rPr lang="zh-CN" altLang="en-US" sz="2400" b="1" kern="0" dirty="0">
                <a:solidFill>
                  <a:sysClr val="window" lastClr="FFFFFF"/>
                </a:solidFill>
                <a:latin typeface="微软雅黑" panose="020B0503020204020204" charset="-122"/>
                <a:ea typeface="微软雅黑" panose="020B0503020204020204" charset="-122"/>
              </a:rPr>
              <a:t>性能强大</a:t>
            </a:r>
            <a:endParaRPr lang="zh-CN" altLang="en-US" sz="2400" b="1" kern="0" dirty="0">
              <a:solidFill>
                <a:sysClr val="window" lastClr="FFFFFF"/>
              </a:solidFill>
              <a:latin typeface="微软雅黑" panose="020B0503020204020204" charset="-122"/>
              <a:ea typeface="微软雅黑" panose="020B0503020204020204" charset="-122"/>
            </a:endParaRPr>
          </a:p>
        </p:txBody>
      </p:sp>
      <p:sp>
        <p:nvSpPr>
          <p:cNvPr id="24" name="TextBox 18"/>
          <p:cNvSpPr txBox="1"/>
          <p:nvPr/>
        </p:nvSpPr>
        <p:spPr>
          <a:xfrm>
            <a:off x="4487314" y="5505327"/>
            <a:ext cx="4940023" cy="741336"/>
          </a:xfrm>
          <a:prstGeom prst="rect">
            <a:avLst/>
          </a:prstGeom>
          <a:noFill/>
        </p:spPr>
        <p:txBody>
          <a:bodyPr wrap="square" lIns="94085" tIns="47043" rIns="94085" bIns="47043" rtlCol="0">
            <a:spAutoFit/>
          </a:bodyPr>
          <a:lstStyle/>
          <a:p>
            <a:pPr marL="285750" indent="-285750">
              <a:buFont typeface="Wingdings" panose="05000000000000000000" pitchFamily="2" charset="2"/>
              <a:buChar char="Ø"/>
            </a:pPr>
            <a:r>
              <a:rPr lang="en-GB"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Git</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的主要设计目标之一是灵活性。</a:t>
            </a:r>
            <a:r>
              <a:rPr lang="en-GB"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Git</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在几个方面都很灵活：支持</a:t>
            </a:r>
            <a:r>
              <a:rPr lang="zh-CN" altLang="en-US" sz="1400" b="1"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各种非线性开发工作流程</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，在小型和大型项目中的效率以及与许多现有系统和协议的兼容性。</a:t>
            </a:r>
            <a:endPar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endParaRPr>
          </a:p>
        </p:txBody>
      </p:sp>
      <p:sp>
        <p:nvSpPr>
          <p:cNvPr id="25" name="TextBox 19"/>
          <p:cNvSpPr txBox="1"/>
          <p:nvPr/>
        </p:nvSpPr>
        <p:spPr>
          <a:xfrm>
            <a:off x="5750690" y="3998952"/>
            <a:ext cx="5018569" cy="1172223"/>
          </a:xfrm>
          <a:prstGeom prst="rect">
            <a:avLst/>
          </a:prstGeom>
          <a:noFill/>
        </p:spPr>
        <p:txBody>
          <a:bodyPr wrap="square" lIns="94085" tIns="47043" rIns="94085" bIns="47043" rtlCol="0">
            <a:spAutoFit/>
          </a:bodyPr>
          <a:lstStyle/>
          <a:p>
            <a:pPr marL="285750" indent="-285750">
              <a:buFont typeface="Wingdings" panose="05000000000000000000" pitchFamily="2" charset="2"/>
              <a:buChar char="Ø"/>
            </a:pPr>
            <a:r>
              <a:rPr lang="en-GB"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Git </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在设计时将托管源代码的完整性作为首要任务。文件的内容以及文件和目录、版本、标签和提交之间的真实关系，</a:t>
            </a:r>
            <a:r>
              <a:rPr lang="en-GB"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Git </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存储库中的所有这些对象都使用称为 </a:t>
            </a:r>
            <a:r>
              <a:rPr lang="en-GB" altLang="zh-CN" sz="1400" b="1"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SHA1 </a:t>
            </a:r>
            <a:r>
              <a:rPr lang="zh-CN" altLang="en-US" sz="1400" b="1"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的加密安全哈希算法</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进行保护。这可以保护代码和更改历史免受意外和恶意更改，并确保历史完全可追溯。</a:t>
            </a:r>
            <a:endPar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endParaRPr>
          </a:p>
        </p:txBody>
      </p:sp>
      <p:sp>
        <p:nvSpPr>
          <p:cNvPr id="26" name="TextBox 20"/>
          <p:cNvSpPr txBox="1"/>
          <p:nvPr/>
        </p:nvSpPr>
        <p:spPr>
          <a:xfrm>
            <a:off x="6466855" y="2627101"/>
            <a:ext cx="4910068" cy="1172223"/>
          </a:xfrm>
          <a:prstGeom prst="rect">
            <a:avLst/>
          </a:prstGeom>
          <a:noFill/>
        </p:spPr>
        <p:txBody>
          <a:bodyPr wrap="square" lIns="94085" tIns="47043" rIns="94085" bIns="47043" rtlCol="0">
            <a:spAutoFit/>
          </a:bodyPr>
          <a:lstStyle/>
          <a:p>
            <a:pPr marL="285750" indent="-285750">
              <a:buFont typeface="Wingdings" panose="05000000000000000000" pitchFamily="2" charset="2"/>
              <a:buChar char="Ø"/>
            </a:pPr>
            <a:r>
              <a:rPr lang="en-US"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Git</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 的内部实现算法基于对真实</a:t>
            </a:r>
            <a:r>
              <a:rPr lang="zh-CN" altLang="en-US" sz="1400" b="1"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源代码文件树共同属性</a:t>
            </a: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的深入了解，在确定文件树的存储和版本历史时，专注于文件内容本身，不被文件名迷惑。所以在提交新的更改、分支、合并和比较过去的版本在性能方面都有非常强大的性能提升。</a:t>
            </a:r>
            <a:endParaRPr lang="en-US"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endParaRPr>
          </a:p>
        </p:txBody>
      </p:sp>
      <p:sp>
        <p:nvSpPr>
          <p:cNvPr id="27" name="TextBox 21"/>
          <p:cNvSpPr txBox="1"/>
          <p:nvPr/>
        </p:nvSpPr>
        <p:spPr>
          <a:xfrm>
            <a:off x="7733726" y="1618461"/>
            <a:ext cx="2840038" cy="525892"/>
          </a:xfrm>
          <a:prstGeom prst="rect">
            <a:avLst/>
          </a:prstGeom>
          <a:noFill/>
        </p:spPr>
        <p:txBody>
          <a:bodyPr wrap="square" lIns="94085" tIns="47043" rIns="94085" bIns="47043" rtlCol="0">
            <a:spAutoFit/>
          </a:bodyPr>
          <a:lstStyle/>
          <a:p>
            <a:pPr marL="285750" indent="-285750">
              <a:buFont typeface="Wingdings" panose="05000000000000000000" pitchFamily="2" charset="2"/>
              <a:buChar char="Ø"/>
            </a:pPr>
            <a:r>
              <a:rPr lang="zh-CN" altLang="en-US"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rPr>
              <a:t>分布式解决了本地版本控制以及集中式版本控制存在的问题。</a:t>
            </a:r>
            <a:endParaRPr lang="en-US" altLang="zh-CN" sz="1400" dirty="0">
              <a:solidFill>
                <a:schemeClr val="tx1">
                  <a:lumMod val="50000"/>
                  <a:lumOff val="50000"/>
                </a:schemeClr>
              </a:solidFill>
              <a:latin typeface="方正少儿简体" panose="03000509000000000000" pitchFamily="65" charset="-122"/>
              <a:ea typeface="方正少儿简体" panose="03000509000000000000" pitchFamily="65" charset="-122"/>
              <a:cs typeface="+mn-ea"/>
              <a:sym typeface="+mn-lt"/>
            </a:endParaRPr>
          </a:p>
        </p:txBody>
      </p:sp>
      <p:sp>
        <p:nvSpPr>
          <p:cNvPr id="28" name="TextBox 22"/>
          <p:cNvSpPr txBox="1"/>
          <p:nvPr/>
        </p:nvSpPr>
        <p:spPr>
          <a:xfrm>
            <a:off x="5805948" y="1712393"/>
            <a:ext cx="1010745" cy="402781"/>
          </a:xfrm>
          <a:prstGeom prst="rect">
            <a:avLst/>
          </a:prstGeom>
          <a:noFill/>
        </p:spPr>
        <p:txBody>
          <a:bodyPr wrap="square" lIns="94085" tIns="47043" rIns="94085" bIns="47043" rtlCol="0" anchor="ctr">
            <a:spAutoFit/>
          </a:bodyPr>
          <a:lstStyle/>
          <a:p>
            <a:pPr algn="ctr">
              <a:defRPr/>
            </a:pPr>
            <a:r>
              <a:rPr lang="zh-CN" altLang="en-US" sz="2000" b="1" kern="0" dirty="0">
                <a:solidFill>
                  <a:sysClr val="window" lastClr="FFFFFF"/>
                </a:solidFill>
                <a:latin typeface="微软雅黑" panose="020B0503020204020204" charset="-122"/>
                <a:ea typeface="微软雅黑" panose="020B0503020204020204" charset="-122"/>
              </a:rPr>
              <a:t>分布式</a:t>
            </a:r>
            <a:endParaRPr lang="zh-CN" altLang="en-US" sz="2000" b="1" kern="0" dirty="0">
              <a:solidFill>
                <a:sysClr val="window" lastClr="FFFFFF"/>
              </a:solidFill>
              <a:latin typeface="微软雅黑" panose="020B0503020204020204" charset="-122"/>
              <a:ea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2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42000">
                                          <p:cBhvr additive="base">
                                            <p:cTn id="12"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14:presetBounceEnd="42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2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14:presetBounceEnd="42000">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14:bounceEnd="42000">
                                          <p:cBhvr additive="base">
                                            <p:cTn id="22"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23" dur="500" fill="hold"/>
                                            <p:tgtEl>
                                              <p:spTgt spid="1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par>
                              <p:cTn id="78" fill="hold">
                                <p:stCondLst>
                                  <p:cond delay="9500"/>
                                </p:stCondLst>
                                <p:childTnLst>
                                  <p:par>
                                    <p:cTn id="79" presetID="22" presetClass="entr" presetSubtype="4"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down)">
                                          <p:cBhvr>
                                            <p:cTn id="81" dur="500"/>
                                            <p:tgtEl>
                                              <p:spTgt spid="8"/>
                                            </p:tgtEl>
                                          </p:cBhvr>
                                        </p:animEffect>
                                      </p:childTnLst>
                                    </p:cTn>
                                  </p:par>
                                </p:childTnLst>
                              </p:cTn>
                            </p:par>
                            <p:par>
                              <p:cTn id="82" fill="hold">
                                <p:stCondLst>
                                  <p:cond delay="10000"/>
                                </p:stCondLst>
                                <p:childTnLst>
                                  <p:par>
                                    <p:cTn id="83" presetID="42" presetClass="entr" presetSubtype="0"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par>
                              <p:cTn id="88" fill="hold">
                                <p:stCondLst>
                                  <p:cond delay="11000"/>
                                </p:stCondLst>
                                <p:childTnLst>
                                  <p:par>
                                    <p:cTn id="89" presetID="22" presetClass="entr" presetSubtype="8" fill="hold"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left)">
                                          <p:cBhvr>
                                            <p:cTn id="91" dur="500"/>
                                            <p:tgtEl>
                                              <p:spTgt spid="20"/>
                                            </p:tgtEl>
                                          </p:cBhvr>
                                        </p:animEffect>
                                      </p:childTnLst>
                                    </p:cTn>
                                  </p:par>
                                </p:childTnLst>
                              </p:cTn>
                            </p:par>
                            <p:par>
                              <p:cTn id="92" fill="hold">
                                <p:stCondLst>
                                  <p:cond delay="11500"/>
                                </p:stCondLst>
                                <p:childTnLst>
                                  <p:par>
                                    <p:cTn id="93" presetID="22" presetClass="entr" presetSubtype="8"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left)">
                                          <p:cBhvr>
                                            <p:cTn id="9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bldLvl="0" animBg="1"/>
          <p:bldP spid="14" grpId="0" animBg="1"/>
          <p:bldP spid="16" grpId="0" animBg="1"/>
          <p:bldP spid="17" grpId="0"/>
          <p:bldP spid="18" grpId="0"/>
          <p:bldP spid="19" grpId="0"/>
          <p:bldP spid="24" grpId="0"/>
          <p:bldP spid="25" grpId="0"/>
          <p:bldP spid="26" grpId="0"/>
          <p:bldP spid="27" grpId="0"/>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par>
                              <p:cTn id="64" fill="hold">
                                <p:stCondLst>
                                  <p:cond delay="7500"/>
                                </p:stCondLst>
                                <p:childTnLst>
                                  <p:par>
                                    <p:cTn id="65" presetID="42"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par>
                              <p:cTn id="70" fill="hold">
                                <p:stCondLst>
                                  <p:cond delay="8500"/>
                                </p:stCondLst>
                                <p:childTnLst>
                                  <p:par>
                                    <p:cTn id="71" presetID="22" presetClass="entr" presetSubtype="8" fill="hold"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par>
                              <p:cTn id="78" fill="hold">
                                <p:stCondLst>
                                  <p:cond delay="9500"/>
                                </p:stCondLst>
                                <p:childTnLst>
                                  <p:par>
                                    <p:cTn id="79" presetID="22" presetClass="entr" presetSubtype="4" fill="hold" grpId="0"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down)">
                                          <p:cBhvr>
                                            <p:cTn id="81" dur="500"/>
                                            <p:tgtEl>
                                              <p:spTgt spid="8"/>
                                            </p:tgtEl>
                                          </p:cBhvr>
                                        </p:animEffect>
                                      </p:childTnLst>
                                    </p:cTn>
                                  </p:par>
                                </p:childTnLst>
                              </p:cTn>
                            </p:par>
                            <p:par>
                              <p:cTn id="82" fill="hold">
                                <p:stCondLst>
                                  <p:cond delay="10000"/>
                                </p:stCondLst>
                                <p:childTnLst>
                                  <p:par>
                                    <p:cTn id="83" presetID="42" presetClass="entr" presetSubtype="0"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par>
                              <p:cTn id="88" fill="hold">
                                <p:stCondLst>
                                  <p:cond delay="11000"/>
                                </p:stCondLst>
                                <p:childTnLst>
                                  <p:par>
                                    <p:cTn id="89" presetID="22" presetClass="entr" presetSubtype="8" fill="hold"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left)">
                                          <p:cBhvr>
                                            <p:cTn id="91" dur="500"/>
                                            <p:tgtEl>
                                              <p:spTgt spid="20"/>
                                            </p:tgtEl>
                                          </p:cBhvr>
                                        </p:animEffect>
                                      </p:childTnLst>
                                    </p:cTn>
                                  </p:par>
                                </p:childTnLst>
                              </p:cTn>
                            </p:par>
                            <p:par>
                              <p:cTn id="92" fill="hold">
                                <p:stCondLst>
                                  <p:cond delay="11500"/>
                                </p:stCondLst>
                                <p:childTnLst>
                                  <p:par>
                                    <p:cTn id="93" presetID="22" presetClass="entr" presetSubtype="8"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left)">
                                          <p:cBhvr>
                                            <p:cTn id="9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bldLvl="0" animBg="1"/>
          <p:bldP spid="14" grpId="0" animBg="1"/>
          <p:bldP spid="16" grpId="0" animBg="1"/>
          <p:bldP spid="17" grpId="0"/>
          <p:bldP spid="18" grpId="0"/>
          <p:bldP spid="19" grpId="0"/>
          <p:bldP spid="24" grpId="0"/>
          <p:bldP spid="25" grpId="0"/>
          <p:bldP spid="26" grpId="0"/>
          <p:bldP spid="27" grpId="0"/>
          <p:bldP spid="2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lstStyle/>
          <a:p>
            <a:r>
              <a:rPr lang="en-US" altLang="zh-CN" dirty="0"/>
              <a:t>Git</a:t>
            </a:r>
            <a:r>
              <a:rPr lang="zh-CN" altLang="en-US" dirty="0"/>
              <a:t> 工作原理</a:t>
            </a:r>
            <a:endParaRPr lang="zh-CN" altLang="en-US" dirty="0"/>
          </a:p>
        </p:txBody>
      </p:sp>
      <p:sp>
        <p:nvSpPr>
          <p:cNvPr id="34" name="等腰三角形 33"/>
          <p:cNvSpPr/>
          <p:nvPr>
            <p:custDataLst>
              <p:tags r:id="rId2"/>
            </p:custDataLst>
          </p:nvPr>
        </p:nvSpPr>
        <p:spPr>
          <a:xfrm rot="17703762">
            <a:off x="9730202" y="4493606"/>
            <a:ext cx="104775" cy="256837"/>
          </a:xfrm>
          <a:prstGeom prst="triangle">
            <a:avLst/>
          </a:prstGeom>
          <a:solidFill>
            <a:srgbClr val="69A35B">
              <a:alpha val="20000"/>
            </a:srgb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p>
            <a:pPr algn="just">
              <a:lnSpc>
                <a:spcPct val="130000"/>
              </a:lnSpc>
            </a:pPr>
            <a:endParaRPr lang="zh-CN" altLang="en-US" dirty="0" err="1">
              <a:ln w="41275" cmpd="sng">
                <a:noFill/>
                <a:prstDash val="solid"/>
              </a:ln>
              <a:solidFill>
                <a:schemeClr val="bg1"/>
              </a:solidFill>
              <a:sym typeface="Arial" panose="020B0604020202020204" pitchFamily="34" charset="0"/>
            </a:endParaRPr>
          </a:p>
        </p:txBody>
      </p:sp>
      <p:sp>
        <p:nvSpPr>
          <p:cNvPr id="12" name="圆角矩形 11"/>
          <p:cNvSpPr/>
          <p:nvPr>
            <p:custDataLst>
              <p:tags r:id="rId3"/>
            </p:custDataLst>
          </p:nvPr>
        </p:nvSpPr>
        <p:spPr>
          <a:xfrm>
            <a:off x="1326039" y="2004045"/>
            <a:ext cx="5833791" cy="833007"/>
          </a:xfrm>
          <a:prstGeom prst="roundRect">
            <a:avLst>
              <a:gd name="adj" fmla="val 50000"/>
            </a:avLst>
          </a:prstGeom>
          <a:solidFill>
            <a:srgbClr val="B30000"/>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p>
            <a:pPr>
              <a:lnSpc>
                <a:spcPct val="120000"/>
              </a:lnSpc>
            </a:pPr>
            <a:endParaRPr lang="da-DK" altLang="zh-CN" sz="1400" spc="150" dirty="0">
              <a:solidFill>
                <a:srgbClr val="000000"/>
              </a:solidFill>
              <a:latin typeface="微软雅黑" panose="020B0503020204020204" charset="-122"/>
              <a:ea typeface="微软雅黑" panose="020B0503020204020204" charset="-122"/>
            </a:endParaRPr>
          </a:p>
        </p:txBody>
      </p:sp>
      <p:sp>
        <p:nvSpPr>
          <p:cNvPr id="13" name="椭圆 12"/>
          <p:cNvSpPr/>
          <p:nvPr>
            <p:custDataLst>
              <p:tags r:id="rId4"/>
            </p:custDataLst>
          </p:nvPr>
        </p:nvSpPr>
        <p:spPr>
          <a:xfrm>
            <a:off x="637822" y="1829141"/>
            <a:ext cx="1182813" cy="1182813"/>
          </a:xfrm>
          <a:prstGeom prst="ellipse">
            <a:avLst/>
          </a:prstGeom>
          <a:solidFill>
            <a:srgbClr val="B30000"/>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latin typeface="微软雅黑" panose="020B0503020204020204" charset="-122"/>
              <a:ea typeface="微软雅黑" panose="020B0503020204020204" charset="-122"/>
            </a:endParaRPr>
          </a:p>
        </p:txBody>
      </p:sp>
      <p:sp>
        <p:nvSpPr>
          <p:cNvPr id="16" name="椭圆 15"/>
          <p:cNvSpPr/>
          <p:nvPr>
            <p:custDataLst>
              <p:tags r:id="rId5"/>
            </p:custDataLst>
          </p:nvPr>
        </p:nvSpPr>
        <p:spPr>
          <a:xfrm>
            <a:off x="739666" y="1930985"/>
            <a:ext cx="979126" cy="979126"/>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p>
            <a:pPr algn="ctr"/>
            <a:r>
              <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rPr>
              <a:t>01</a:t>
            </a:r>
            <a:endPar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endParaRPr>
          </a:p>
        </p:txBody>
      </p:sp>
      <p:sp>
        <p:nvSpPr>
          <p:cNvPr id="17" name="圆角矩形 16"/>
          <p:cNvSpPr/>
          <p:nvPr>
            <p:custDataLst>
              <p:tags r:id="rId6"/>
            </p:custDataLst>
          </p:nvPr>
        </p:nvSpPr>
        <p:spPr>
          <a:xfrm>
            <a:off x="5144515" y="3095365"/>
            <a:ext cx="5833791" cy="833007"/>
          </a:xfrm>
          <a:prstGeom prst="roundRect">
            <a:avLst>
              <a:gd name="adj" fmla="val 50000"/>
            </a:avLst>
          </a:prstGeom>
          <a:solidFill>
            <a:srgbClr val="B30000"/>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p>
            <a:pPr>
              <a:lnSpc>
                <a:spcPct val="120000"/>
              </a:lnSpc>
            </a:pPr>
            <a:endParaRPr lang="da-DK" altLang="zh-CN" sz="1400" spc="150" dirty="0">
              <a:solidFill>
                <a:srgbClr val="000000"/>
              </a:solidFill>
              <a:latin typeface="微软雅黑" panose="020B0503020204020204" charset="-122"/>
              <a:ea typeface="微软雅黑" panose="020B0503020204020204" charset="-122"/>
            </a:endParaRPr>
          </a:p>
        </p:txBody>
      </p:sp>
      <p:sp>
        <p:nvSpPr>
          <p:cNvPr id="22" name="椭圆 21"/>
          <p:cNvSpPr/>
          <p:nvPr>
            <p:custDataLst>
              <p:tags r:id="rId7"/>
            </p:custDataLst>
          </p:nvPr>
        </p:nvSpPr>
        <p:spPr>
          <a:xfrm>
            <a:off x="4456297" y="2920461"/>
            <a:ext cx="1182813" cy="1182813"/>
          </a:xfrm>
          <a:prstGeom prst="ellipse">
            <a:avLst/>
          </a:prstGeom>
          <a:solidFill>
            <a:srgbClr val="B30000"/>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latin typeface="微软雅黑" panose="020B0503020204020204" charset="-122"/>
              <a:ea typeface="微软雅黑" panose="020B0503020204020204" charset="-122"/>
            </a:endParaRPr>
          </a:p>
        </p:txBody>
      </p:sp>
      <p:sp>
        <p:nvSpPr>
          <p:cNvPr id="27" name="椭圆 26"/>
          <p:cNvSpPr/>
          <p:nvPr>
            <p:custDataLst>
              <p:tags r:id="rId8"/>
            </p:custDataLst>
          </p:nvPr>
        </p:nvSpPr>
        <p:spPr>
          <a:xfrm>
            <a:off x="4558142" y="3022305"/>
            <a:ext cx="979126" cy="979126"/>
          </a:xfrm>
          <a:prstGeom prst="ellipse">
            <a:avLst/>
          </a:prstGeom>
          <a:solidFill>
            <a:srgbClr val="B30000"/>
          </a:solid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p>
            <a:pPr algn="ctr"/>
            <a:r>
              <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rPr>
              <a:t>02</a:t>
            </a:r>
            <a:endPar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endParaRPr>
          </a:p>
        </p:txBody>
      </p:sp>
      <p:sp>
        <p:nvSpPr>
          <p:cNvPr id="38" name="圆角矩形 37"/>
          <p:cNvSpPr/>
          <p:nvPr>
            <p:custDataLst>
              <p:tags r:id="rId9"/>
            </p:custDataLst>
          </p:nvPr>
        </p:nvSpPr>
        <p:spPr>
          <a:xfrm>
            <a:off x="1326039" y="4186684"/>
            <a:ext cx="5833791" cy="833007"/>
          </a:xfrm>
          <a:prstGeom prst="roundRect">
            <a:avLst>
              <a:gd name="adj" fmla="val 50000"/>
            </a:avLst>
          </a:prstGeom>
          <a:solidFill>
            <a:srgbClr val="B30000"/>
          </a:solidFill>
          <a:ln>
            <a:noFill/>
          </a:ln>
          <a:effectLst>
            <a:outerShdw blurRad="50800" dist="38100" dir="2700000" algn="tl" rotWithShape="0">
              <a:srgbClr val="1F74AD">
                <a:lumMod val="75000"/>
                <a:alpha val="40000"/>
              </a:srgb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0000" tIns="46800" rIns="90000" bIns="46800" numCol="1" spcCol="0" rtlCol="0" fromWordArt="0" anchor="ctr" anchorCtr="0" forceAA="0" compatLnSpc="1">
            <a:normAutofit/>
          </a:bodyPr>
          <a:p>
            <a:pPr>
              <a:lnSpc>
                <a:spcPct val="120000"/>
              </a:lnSpc>
            </a:pPr>
            <a:endParaRPr lang="zh-CN" altLang="en-US" sz="1400" spc="150" dirty="0">
              <a:solidFill>
                <a:srgbClr val="000000"/>
              </a:solidFill>
              <a:latin typeface="微软雅黑" panose="020B0503020204020204" charset="-122"/>
              <a:ea typeface="微软雅黑" panose="020B0503020204020204" charset="-122"/>
            </a:endParaRPr>
          </a:p>
        </p:txBody>
      </p:sp>
      <p:sp>
        <p:nvSpPr>
          <p:cNvPr id="40" name="椭圆 39"/>
          <p:cNvSpPr/>
          <p:nvPr>
            <p:custDataLst>
              <p:tags r:id="rId10"/>
            </p:custDataLst>
          </p:nvPr>
        </p:nvSpPr>
        <p:spPr>
          <a:xfrm>
            <a:off x="637822" y="4011781"/>
            <a:ext cx="1182813" cy="1182813"/>
          </a:xfrm>
          <a:prstGeom prst="ellipse">
            <a:avLst/>
          </a:prstGeom>
          <a:solidFill>
            <a:srgbClr val="B30000"/>
          </a:solidFill>
          <a:ln>
            <a:noFill/>
          </a:ln>
          <a:effectLst>
            <a:outerShdw blurRad="50800" dist="38100" dir="5400000" algn="t" rotWithShape="0">
              <a:sysClr val="window" lastClr="FFFFFF">
                <a:lumMod val="75000"/>
                <a:alpha val="40000"/>
              </a:sys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rmAutofit/>
          </a:bodyPr>
          <a:p>
            <a:pPr algn="ctr"/>
            <a:endParaRPr lang="zh-CN" altLang="en-US">
              <a:latin typeface="微软雅黑" panose="020B0503020204020204" charset="-122"/>
              <a:ea typeface="微软雅黑" panose="020B0503020204020204" charset="-122"/>
            </a:endParaRPr>
          </a:p>
        </p:txBody>
      </p:sp>
      <p:sp>
        <p:nvSpPr>
          <p:cNvPr id="32" name="椭圆 31"/>
          <p:cNvSpPr/>
          <p:nvPr>
            <p:custDataLst>
              <p:tags r:id="rId11"/>
            </p:custDataLst>
          </p:nvPr>
        </p:nvSpPr>
        <p:spPr>
          <a:xfrm>
            <a:off x="739666" y="4113624"/>
            <a:ext cx="979126" cy="979126"/>
          </a:xfrm>
          <a:prstGeom prst="ellipse">
            <a:avLst/>
          </a:prstGeom>
          <a:noFill/>
          <a:ln>
            <a:solidFill>
              <a:sysClr val="window" lastClr="FFFFFF"/>
            </a:solidFill>
            <a:prstDash val="dash"/>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0" tIns="0" rIns="0" bIns="0" numCol="1" spcCol="0" rtlCol="0" fromWordArt="0" anchor="ctr" anchorCtr="0" forceAA="0" compatLnSpc="1">
            <a:normAutofit/>
          </a:bodyPr>
          <a:p>
            <a:pPr algn="ctr"/>
            <a:r>
              <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rPr>
              <a:t>03</a:t>
            </a:r>
            <a:endParaRPr lang="en-US" altLang="zh-CN" sz="2800">
              <a:solidFill>
                <a:sysClr val="window" lastClr="FFFFFF"/>
              </a:solidFill>
              <a:latin typeface="Arial" panose="020B0604020202020204" pitchFamily="34" charset="0"/>
              <a:ea typeface="微软雅黑" panose="020B0503020204020204" charset="-122"/>
              <a:cs typeface="Arial" panose="020B0604020202020204" pitchFamily="34" charset="0"/>
            </a:endParaRPr>
          </a:p>
        </p:txBody>
      </p:sp>
      <p:sp>
        <p:nvSpPr>
          <p:cNvPr id="37" name="文本框 36"/>
          <p:cNvSpPr txBox="1"/>
          <p:nvPr>
            <p:custDataLst>
              <p:tags r:id="rId12"/>
            </p:custDataLst>
          </p:nvPr>
        </p:nvSpPr>
        <p:spPr>
          <a:xfrm>
            <a:off x="1899048" y="2143423"/>
            <a:ext cx="4822836" cy="554253"/>
          </a:xfrm>
          <a:prstGeom prst="rect">
            <a:avLst/>
          </a:prstGeom>
          <a:solidFill>
            <a:srgbClr val="B30000"/>
          </a:solidFill>
        </p:spPr>
        <p:txBody>
          <a:bodyPr wrap="square" rtlCol="0" anchor="ctr">
            <a:normAutofit/>
          </a:bodyPr>
          <a:p>
            <a:pPr>
              <a:lnSpc>
                <a:spcPct val="120000"/>
              </a:lnSpc>
            </a:pPr>
            <a:r>
              <a:rPr lang="en-US" altLang="zh-CN" spc="150" dirty="0">
                <a:solidFill>
                  <a:srgbClr val="FFFFFF"/>
                </a:solidFill>
                <a:latin typeface="微软雅黑" panose="020B0503020204020204" charset="-122"/>
                <a:ea typeface="微软雅黑" panose="020B0503020204020204" charset="-122"/>
              </a:rPr>
              <a:t>Git</a:t>
            </a:r>
            <a:r>
              <a:rPr lang="zh-CN" altLang="en-US" spc="150" dirty="0">
                <a:solidFill>
                  <a:srgbClr val="FFFFFF"/>
                </a:solidFill>
                <a:latin typeface="微软雅黑" panose="020B0503020204020204" charset="-122"/>
                <a:ea typeface="微软雅黑" panose="020B0503020204020204" charset="-122"/>
              </a:rPr>
              <a:t>的整体体系架构</a:t>
            </a:r>
            <a:endParaRPr lang="zh-CN" altLang="en-US" spc="150" dirty="0">
              <a:solidFill>
                <a:srgbClr val="FFFFFF"/>
              </a:solidFill>
              <a:latin typeface="微软雅黑" panose="020B0503020204020204" charset="-122"/>
              <a:ea typeface="微软雅黑" panose="020B0503020204020204" charset="-122"/>
            </a:endParaRPr>
          </a:p>
        </p:txBody>
      </p:sp>
      <p:sp>
        <p:nvSpPr>
          <p:cNvPr id="39" name="文本框 38"/>
          <p:cNvSpPr txBox="1"/>
          <p:nvPr>
            <p:custDataLst>
              <p:tags r:id="rId13"/>
            </p:custDataLst>
          </p:nvPr>
        </p:nvSpPr>
        <p:spPr>
          <a:xfrm>
            <a:off x="5729239" y="3234743"/>
            <a:ext cx="4822836" cy="554253"/>
          </a:xfrm>
          <a:prstGeom prst="rect">
            <a:avLst/>
          </a:prstGeom>
          <a:solidFill>
            <a:srgbClr val="B30000"/>
          </a:solidFill>
        </p:spPr>
        <p:txBody>
          <a:bodyPr wrap="square" rtlCol="0" anchor="ctr">
            <a:normAutofit/>
          </a:bodyPr>
          <a:p>
            <a:pPr>
              <a:lnSpc>
                <a:spcPct val="120000"/>
              </a:lnSpc>
            </a:pPr>
            <a:r>
              <a:rPr lang="en-US" altLang="zh-CN" spc="150" dirty="0">
                <a:solidFill>
                  <a:srgbClr val="FFFFFF"/>
                </a:solidFill>
                <a:latin typeface="微软雅黑" panose="020B0503020204020204" charset="-122"/>
                <a:ea typeface="微软雅黑" panose="020B0503020204020204" charset="-122"/>
              </a:rPr>
              <a:t>Git</a:t>
            </a:r>
            <a:r>
              <a:rPr lang="zh-CN" altLang="en-US" spc="150" dirty="0">
                <a:solidFill>
                  <a:srgbClr val="FFFFFF"/>
                </a:solidFill>
                <a:latin typeface="微软雅黑" panose="020B0503020204020204" charset="-122"/>
                <a:ea typeface="微软雅黑" panose="020B0503020204020204" charset="-122"/>
              </a:rPr>
              <a:t>的工作流程</a:t>
            </a:r>
            <a:endParaRPr lang="zh-CN" altLang="en-US" spc="150" dirty="0">
              <a:solidFill>
                <a:srgbClr val="FFFFFF"/>
              </a:solidFill>
              <a:latin typeface="微软雅黑" panose="020B0503020204020204" charset="-122"/>
              <a:ea typeface="微软雅黑" panose="020B0503020204020204" charset="-122"/>
            </a:endParaRPr>
          </a:p>
        </p:txBody>
      </p:sp>
      <p:sp>
        <p:nvSpPr>
          <p:cNvPr id="47" name="文本框 46"/>
          <p:cNvSpPr txBox="1"/>
          <p:nvPr>
            <p:custDataLst>
              <p:tags r:id="rId14"/>
            </p:custDataLst>
          </p:nvPr>
        </p:nvSpPr>
        <p:spPr>
          <a:xfrm>
            <a:off x="1899048" y="4326062"/>
            <a:ext cx="4822836" cy="554253"/>
          </a:xfrm>
          <a:prstGeom prst="rect">
            <a:avLst/>
          </a:prstGeom>
          <a:solidFill>
            <a:srgbClr val="B30000"/>
          </a:solidFill>
        </p:spPr>
        <p:txBody>
          <a:bodyPr wrap="square" rtlCol="0" anchor="ctr">
            <a:noAutofit/>
          </a:bodyPr>
          <a:p>
            <a:pPr>
              <a:lnSpc>
                <a:spcPct val="120000"/>
              </a:lnSpc>
            </a:pPr>
            <a:r>
              <a:rPr lang="en-US" altLang="zh-CN" sz="2000" spc="150" dirty="0">
                <a:solidFill>
                  <a:srgbClr val="FFFFFF"/>
                </a:solidFill>
                <a:latin typeface="微软雅黑" panose="020B0503020204020204" charset="-122"/>
                <a:ea typeface="微软雅黑" panose="020B0503020204020204" charset="-122"/>
              </a:rPr>
              <a:t>Git</a:t>
            </a:r>
            <a:r>
              <a:rPr lang="zh-CN" altLang="en-US" sz="2000" spc="150" dirty="0">
                <a:solidFill>
                  <a:srgbClr val="FFFFFF"/>
                </a:solidFill>
                <a:latin typeface="微软雅黑" panose="020B0503020204020204" charset="-122"/>
                <a:ea typeface="微软雅黑" panose="020B0503020204020204" charset="-122"/>
              </a:rPr>
              <a:t>的核心概念</a:t>
            </a:r>
            <a:endParaRPr lang="zh-CN" altLang="en-US" sz="2000" spc="150" dirty="0">
              <a:solidFill>
                <a:srgbClr val="FFFFFF"/>
              </a:solidFill>
              <a:latin typeface="微软雅黑" panose="020B0503020204020204" charset="-122"/>
              <a:ea typeface="微软雅黑" panose="020B0503020204020204" charset="-122"/>
            </a:endParaRPr>
          </a:p>
        </p:txBody>
      </p:sp>
    </p:spTree>
    <p:custDataLst>
      <p:tags r:id="rId15"/>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fontScale="90000"/>
          </a:bodyPr>
          <a:lstStyle/>
          <a:p>
            <a:r>
              <a:rPr lang="en-US" altLang="zh-CN">
                <a:sym typeface="+mn-ea"/>
              </a:rPr>
              <a:t>Git </a:t>
            </a:r>
            <a:r>
              <a:rPr>
                <a:sym typeface="+mn-ea"/>
              </a:rPr>
              <a:t>整体体系架构</a:t>
            </a:r>
            <a:br>
              <a:rPr lang="zh-CN" altLang="en-US" b="1"/>
            </a:br>
            <a:endParaRPr lang="zh-CN" altLang="en-US" dirty="0"/>
          </a:p>
        </p:txBody>
      </p:sp>
      <p:grpSp>
        <p:nvGrpSpPr>
          <p:cNvPr id="32" name="组合 31"/>
          <p:cNvGrpSpPr/>
          <p:nvPr/>
        </p:nvGrpSpPr>
        <p:grpSpPr>
          <a:xfrm>
            <a:off x="3458845" y="1099185"/>
            <a:ext cx="8591550" cy="5388610"/>
            <a:chOff x="3294457" y="999166"/>
            <a:chExt cx="8821876" cy="5645426"/>
          </a:xfrm>
        </p:grpSpPr>
        <p:sp>
          <p:nvSpPr>
            <p:cNvPr id="2" name="矩形 1"/>
            <p:cNvSpPr/>
            <p:nvPr/>
          </p:nvSpPr>
          <p:spPr>
            <a:xfrm>
              <a:off x="3294457" y="999166"/>
              <a:ext cx="6858669" cy="564542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4" name="圆角矩形 3"/>
            <p:cNvSpPr/>
            <p:nvPr/>
          </p:nvSpPr>
          <p:spPr>
            <a:xfrm>
              <a:off x="3496954" y="2148882"/>
              <a:ext cx="1382614" cy="661891"/>
            </a:xfrm>
            <a:custGeom>
              <a:avLst/>
              <a:gdLst>
                <a:gd name="connsiteX0" fmla="*/ 0 w 1382614"/>
                <a:gd name="connsiteY0" fmla="*/ 110317 h 661891"/>
                <a:gd name="connsiteX1" fmla="*/ 110317 w 1382614"/>
                <a:gd name="connsiteY1" fmla="*/ 0 h 661891"/>
                <a:gd name="connsiteX2" fmla="*/ 691307 w 1382614"/>
                <a:gd name="connsiteY2" fmla="*/ 0 h 661891"/>
                <a:gd name="connsiteX3" fmla="*/ 1272297 w 1382614"/>
                <a:gd name="connsiteY3" fmla="*/ 0 h 661891"/>
                <a:gd name="connsiteX4" fmla="*/ 1382614 w 1382614"/>
                <a:gd name="connsiteY4" fmla="*/ 110317 h 661891"/>
                <a:gd name="connsiteX5" fmla="*/ 1382614 w 1382614"/>
                <a:gd name="connsiteY5" fmla="*/ 551574 h 661891"/>
                <a:gd name="connsiteX6" fmla="*/ 1272297 w 1382614"/>
                <a:gd name="connsiteY6" fmla="*/ 661891 h 661891"/>
                <a:gd name="connsiteX7" fmla="*/ 679687 w 1382614"/>
                <a:gd name="connsiteY7" fmla="*/ 661891 h 661891"/>
                <a:gd name="connsiteX8" fmla="*/ 110317 w 1382614"/>
                <a:gd name="connsiteY8" fmla="*/ 661891 h 661891"/>
                <a:gd name="connsiteX9" fmla="*/ 0 w 1382614"/>
                <a:gd name="connsiteY9" fmla="*/ 551574 h 661891"/>
                <a:gd name="connsiteX10" fmla="*/ 0 w 1382614"/>
                <a:gd name="connsiteY10" fmla="*/ 110317 h 6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614" h="661891" fill="none" extrusionOk="0">
                  <a:moveTo>
                    <a:pt x="0" y="110317"/>
                  </a:moveTo>
                  <a:cubicBezTo>
                    <a:pt x="1949" y="51778"/>
                    <a:pt x="51521" y="-1865"/>
                    <a:pt x="110317" y="0"/>
                  </a:cubicBezTo>
                  <a:cubicBezTo>
                    <a:pt x="295488" y="6648"/>
                    <a:pt x="447513" y="15303"/>
                    <a:pt x="691307" y="0"/>
                  </a:cubicBezTo>
                  <a:cubicBezTo>
                    <a:pt x="935101" y="-15303"/>
                    <a:pt x="1103674" y="10695"/>
                    <a:pt x="1272297" y="0"/>
                  </a:cubicBezTo>
                  <a:cubicBezTo>
                    <a:pt x="1327567" y="-11529"/>
                    <a:pt x="1383155" y="42069"/>
                    <a:pt x="1382614" y="110317"/>
                  </a:cubicBezTo>
                  <a:cubicBezTo>
                    <a:pt x="1366528" y="324326"/>
                    <a:pt x="1403077" y="353086"/>
                    <a:pt x="1382614" y="551574"/>
                  </a:cubicBezTo>
                  <a:cubicBezTo>
                    <a:pt x="1381134" y="612561"/>
                    <a:pt x="1340600" y="648593"/>
                    <a:pt x="1272297" y="661891"/>
                  </a:cubicBezTo>
                  <a:cubicBezTo>
                    <a:pt x="1039583" y="662166"/>
                    <a:pt x="960920" y="643950"/>
                    <a:pt x="679687" y="661891"/>
                  </a:cubicBezTo>
                  <a:cubicBezTo>
                    <a:pt x="398454" y="679833"/>
                    <a:pt x="339277" y="686058"/>
                    <a:pt x="110317" y="661891"/>
                  </a:cubicBezTo>
                  <a:cubicBezTo>
                    <a:pt x="49059" y="652951"/>
                    <a:pt x="11459" y="614889"/>
                    <a:pt x="0" y="551574"/>
                  </a:cubicBezTo>
                  <a:cubicBezTo>
                    <a:pt x="-19056" y="412542"/>
                    <a:pt x="11589" y="262147"/>
                    <a:pt x="0" y="110317"/>
                  </a:cubicBezTo>
                  <a:close/>
                </a:path>
                <a:path w="1382614" h="661891" stroke="0" extrusionOk="0">
                  <a:moveTo>
                    <a:pt x="0" y="110317"/>
                  </a:moveTo>
                  <a:cubicBezTo>
                    <a:pt x="-1859" y="48245"/>
                    <a:pt x="42983" y="2405"/>
                    <a:pt x="110317" y="0"/>
                  </a:cubicBezTo>
                  <a:cubicBezTo>
                    <a:pt x="302895" y="-14671"/>
                    <a:pt x="538111" y="-15153"/>
                    <a:pt x="714547" y="0"/>
                  </a:cubicBezTo>
                  <a:cubicBezTo>
                    <a:pt x="890983" y="15153"/>
                    <a:pt x="1076629" y="-6667"/>
                    <a:pt x="1272297" y="0"/>
                  </a:cubicBezTo>
                  <a:cubicBezTo>
                    <a:pt x="1321532" y="-6396"/>
                    <a:pt x="1388595" y="52249"/>
                    <a:pt x="1382614" y="110317"/>
                  </a:cubicBezTo>
                  <a:cubicBezTo>
                    <a:pt x="1404111" y="198855"/>
                    <a:pt x="1396877" y="344455"/>
                    <a:pt x="1382614" y="551574"/>
                  </a:cubicBezTo>
                  <a:cubicBezTo>
                    <a:pt x="1390026" y="600437"/>
                    <a:pt x="1329026" y="665579"/>
                    <a:pt x="1272297" y="661891"/>
                  </a:cubicBezTo>
                  <a:cubicBezTo>
                    <a:pt x="1001600" y="681053"/>
                    <a:pt x="873043" y="655051"/>
                    <a:pt x="691307" y="661891"/>
                  </a:cubicBezTo>
                  <a:cubicBezTo>
                    <a:pt x="509571" y="668732"/>
                    <a:pt x="261107" y="682136"/>
                    <a:pt x="110317" y="661891"/>
                  </a:cubicBezTo>
                  <a:cubicBezTo>
                    <a:pt x="36024" y="661126"/>
                    <a:pt x="1927" y="607216"/>
                    <a:pt x="0" y="551574"/>
                  </a:cubicBezTo>
                  <a:cubicBezTo>
                    <a:pt x="-5734" y="359314"/>
                    <a:pt x="18067" y="275273"/>
                    <a:pt x="0" y="110317"/>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 name="圆角矩形 4"/>
            <p:cNvSpPr/>
            <p:nvPr/>
          </p:nvSpPr>
          <p:spPr>
            <a:xfrm>
              <a:off x="5774716" y="2148882"/>
              <a:ext cx="1382614" cy="661891"/>
            </a:xfrm>
            <a:custGeom>
              <a:avLst/>
              <a:gdLst>
                <a:gd name="connsiteX0" fmla="*/ 0 w 1382614"/>
                <a:gd name="connsiteY0" fmla="*/ 110317 h 661891"/>
                <a:gd name="connsiteX1" fmla="*/ 110317 w 1382614"/>
                <a:gd name="connsiteY1" fmla="*/ 0 h 661891"/>
                <a:gd name="connsiteX2" fmla="*/ 691307 w 1382614"/>
                <a:gd name="connsiteY2" fmla="*/ 0 h 661891"/>
                <a:gd name="connsiteX3" fmla="*/ 1272297 w 1382614"/>
                <a:gd name="connsiteY3" fmla="*/ 0 h 661891"/>
                <a:gd name="connsiteX4" fmla="*/ 1382614 w 1382614"/>
                <a:gd name="connsiteY4" fmla="*/ 110317 h 661891"/>
                <a:gd name="connsiteX5" fmla="*/ 1382614 w 1382614"/>
                <a:gd name="connsiteY5" fmla="*/ 551574 h 661891"/>
                <a:gd name="connsiteX6" fmla="*/ 1272297 w 1382614"/>
                <a:gd name="connsiteY6" fmla="*/ 661891 h 661891"/>
                <a:gd name="connsiteX7" fmla="*/ 679687 w 1382614"/>
                <a:gd name="connsiteY7" fmla="*/ 661891 h 661891"/>
                <a:gd name="connsiteX8" fmla="*/ 110317 w 1382614"/>
                <a:gd name="connsiteY8" fmla="*/ 661891 h 661891"/>
                <a:gd name="connsiteX9" fmla="*/ 0 w 1382614"/>
                <a:gd name="connsiteY9" fmla="*/ 551574 h 661891"/>
                <a:gd name="connsiteX10" fmla="*/ 0 w 1382614"/>
                <a:gd name="connsiteY10" fmla="*/ 110317 h 6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614" h="661891" fill="none" extrusionOk="0">
                  <a:moveTo>
                    <a:pt x="0" y="110317"/>
                  </a:moveTo>
                  <a:cubicBezTo>
                    <a:pt x="1949" y="51778"/>
                    <a:pt x="51521" y="-1865"/>
                    <a:pt x="110317" y="0"/>
                  </a:cubicBezTo>
                  <a:cubicBezTo>
                    <a:pt x="295488" y="6648"/>
                    <a:pt x="447513" y="15303"/>
                    <a:pt x="691307" y="0"/>
                  </a:cubicBezTo>
                  <a:cubicBezTo>
                    <a:pt x="935101" y="-15303"/>
                    <a:pt x="1103674" y="10695"/>
                    <a:pt x="1272297" y="0"/>
                  </a:cubicBezTo>
                  <a:cubicBezTo>
                    <a:pt x="1327567" y="-11529"/>
                    <a:pt x="1383155" y="42069"/>
                    <a:pt x="1382614" y="110317"/>
                  </a:cubicBezTo>
                  <a:cubicBezTo>
                    <a:pt x="1366528" y="324326"/>
                    <a:pt x="1403077" y="353086"/>
                    <a:pt x="1382614" y="551574"/>
                  </a:cubicBezTo>
                  <a:cubicBezTo>
                    <a:pt x="1381134" y="612561"/>
                    <a:pt x="1340600" y="648593"/>
                    <a:pt x="1272297" y="661891"/>
                  </a:cubicBezTo>
                  <a:cubicBezTo>
                    <a:pt x="1039583" y="662166"/>
                    <a:pt x="960920" y="643950"/>
                    <a:pt x="679687" y="661891"/>
                  </a:cubicBezTo>
                  <a:cubicBezTo>
                    <a:pt x="398454" y="679833"/>
                    <a:pt x="339277" y="686058"/>
                    <a:pt x="110317" y="661891"/>
                  </a:cubicBezTo>
                  <a:cubicBezTo>
                    <a:pt x="49059" y="652951"/>
                    <a:pt x="11459" y="614889"/>
                    <a:pt x="0" y="551574"/>
                  </a:cubicBezTo>
                  <a:cubicBezTo>
                    <a:pt x="-19056" y="412542"/>
                    <a:pt x="11589" y="262147"/>
                    <a:pt x="0" y="110317"/>
                  </a:cubicBezTo>
                  <a:close/>
                </a:path>
                <a:path w="1382614" h="661891" stroke="0" extrusionOk="0">
                  <a:moveTo>
                    <a:pt x="0" y="110317"/>
                  </a:moveTo>
                  <a:cubicBezTo>
                    <a:pt x="-1859" y="48245"/>
                    <a:pt x="42983" y="2405"/>
                    <a:pt x="110317" y="0"/>
                  </a:cubicBezTo>
                  <a:cubicBezTo>
                    <a:pt x="302895" y="-14671"/>
                    <a:pt x="538111" y="-15153"/>
                    <a:pt x="714547" y="0"/>
                  </a:cubicBezTo>
                  <a:cubicBezTo>
                    <a:pt x="890983" y="15153"/>
                    <a:pt x="1076629" y="-6667"/>
                    <a:pt x="1272297" y="0"/>
                  </a:cubicBezTo>
                  <a:cubicBezTo>
                    <a:pt x="1321532" y="-6396"/>
                    <a:pt x="1388595" y="52249"/>
                    <a:pt x="1382614" y="110317"/>
                  </a:cubicBezTo>
                  <a:cubicBezTo>
                    <a:pt x="1404111" y="198855"/>
                    <a:pt x="1396877" y="344455"/>
                    <a:pt x="1382614" y="551574"/>
                  </a:cubicBezTo>
                  <a:cubicBezTo>
                    <a:pt x="1390026" y="600437"/>
                    <a:pt x="1329026" y="665579"/>
                    <a:pt x="1272297" y="661891"/>
                  </a:cubicBezTo>
                  <a:cubicBezTo>
                    <a:pt x="1001600" y="681053"/>
                    <a:pt x="873043" y="655051"/>
                    <a:pt x="691307" y="661891"/>
                  </a:cubicBezTo>
                  <a:cubicBezTo>
                    <a:pt x="509571" y="668732"/>
                    <a:pt x="261107" y="682136"/>
                    <a:pt x="110317" y="661891"/>
                  </a:cubicBezTo>
                  <a:cubicBezTo>
                    <a:pt x="36024" y="661126"/>
                    <a:pt x="1927" y="607216"/>
                    <a:pt x="0" y="551574"/>
                  </a:cubicBezTo>
                  <a:cubicBezTo>
                    <a:pt x="-5734" y="359314"/>
                    <a:pt x="18067" y="275273"/>
                    <a:pt x="0" y="110317"/>
                  </a:cubicBezTo>
                  <a:close/>
                </a:path>
              </a:pathLst>
            </a:custGeom>
            <a:solidFill>
              <a:srgbClr val="B30000"/>
            </a:solidFill>
            <a:ln>
              <a:solidFill>
                <a:srgbClr val="EE4F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圆角矩形 5"/>
            <p:cNvSpPr/>
            <p:nvPr/>
          </p:nvSpPr>
          <p:spPr>
            <a:xfrm>
              <a:off x="8052478" y="2148882"/>
              <a:ext cx="1382614" cy="661891"/>
            </a:xfrm>
            <a:custGeom>
              <a:avLst/>
              <a:gdLst>
                <a:gd name="connsiteX0" fmla="*/ 0 w 1382614"/>
                <a:gd name="connsiteY0" fmla="*/ 110317 h 661891"/>
                <a:gd name="connsiteX1" fmla="*/ 110317 w 1382614"/>
                <a:gd name="connsiteY1" fmla="*/ 0 h 661891"/>
                <a:gd name="connsiteX2" fmla="*/ 691307 w 1382614"/>
                <a:gd name="connsiteY2" fmla="*/ 0 h 661891"/>
                <a:gd name="connsiteX3" fmla="*/ 1272297 w 1382614"/>
                <a:gd name="connsiteY3" fmla="*/ 0 h 661891"/>
                <a:gd name="connsiteX4" fmla="*/ 1382614 w 1382614"/>
                <a:gd name="connsiteY4" fmla="*/ 110317 h 661891"/>
                <a:gd name="connsiteX5" fmla="*/ 1382614 w 1382614"/>
                <a:gd name="connsiteY5" fmla="*/ 551574 h 661891"/>
                <a:gd name="connsiteX6" fmla="*/ 1272297 w 1382614"/>
                <a:gd name="connsiteY6" fmla="*/ 661891 h 661891"/>
                <a:gd name="connsiteX7" fmla="*/ 679687 w 1382614"/>
                <a:gd name="connsiteY7" fmla="*/ 661891 h 661891"/>
                <a:gd name="connsiteX8" fmla="*/ 110317 w 1382614"/>
                <a:gd name="connsiteY8" fmla="*/ 661891 h 661891"/>
                <a:gd name="connsiteX9" fmla="*/ 0 w 1382614"/>
                <a:gd name="connsiteY9" fmla="*/ 551574 h 661891"/>
                <a:gd name="connsiteX10" fmla="*/ 0 w 1382614"/>
                <a:gd name="connsiteY10" fmla="*/ 110317 h 6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614" h="661891" fill="none" extrusionOk="0">
                  <a:moveTo>
                    <a:pt x="0" y="110317"/>
                  </a:moveTo>
                  <a:cubicBezTo>
                    <a:pt x="1949" y="51778"/>
                    <a:pt x="51521" y="-1865"/>
                    <a:pt x="110317" y="0"/>
                  </a:cubicBezTo>
                  <a:cubicBezTo>
                    <a:pt x="295488" y="6648"/>
                    <a:pt x="447513" y="15303"/>
                    <a:pt x="691307" y="0"/>
                  </a:cubicBezTo>
                  <a:cubicBezTo>
                    <a:pt x="935101" y="-15303"/>
                    <a:pt x="1103674" y="10695"/>
                    <a:pt x="1272297" y="0"/>
                  </a:cubicBezTo>
                  <a:cubicBezTo>
                    <a:pt x="1327567" y="-11529"/>
                    <a:pt x="1383155" y="42069"/>
                    <a:pt x="1382614" y="110317"/>
                  </a:cubicBezTo>
                  <a:cubicBezTo>
                    <a:pt x="1366528" y="324326"/>
                    <a:pt x="1403077" y="353086"/>
                    <a:pt x="1382614" y="551574"/>
                  </a:cubicBezTo>
                  <a:cubicBezTo>
                    <a:pt x="1381134" y="612561"/>
                    <a:pt x="1340600" y="648593"/>
                    <a:pt x="1272297" y="661891"/>
                  </a:cubicBezTo>
                  <a:cubicBezTo>
                    <a:pt x="1039583" y="662166"/>
                    <a:pt x="960920" y="643950"/>
                    <a:pt x="679687" y="661891"/>
                  </a:cubicBezTo>
                  <a:cubicBezTo>
                    <a:pt x="398454" y="679833"/>
                    <a:pt x="339277" y="686058"/>
                    <a:pt x="110317" y="661891"/>
                  </a:cubicBezTo>
                  <a:cubicBezTo>
                    <a:pt x="49059" y="652951"/>
                    <a:pt x="11459" y="614889"/>
                    <a:pt x="0" y="551574"/>
                  </a:cubicBezTo>
                  <a:cubicBezTo>
                    <a:pt x="-19056" y="412542"/>
                    <a:pt x="11589" y="262147"/>
                    <a:pt x="0" y="110317"/>
                  </a:cubicBezTo>
                  <a:close/>
                </a:path>
                <a:path w="1382614" h="661891" stroke="0" extrusionOk="0">
                  <a:moveTo>
                    <a:pt x="0" y="110317"/>
                  </a:moveTo>
                  <a:cubicBezTo>
                    <a:pt x="-1859" y="48245"/>
                    <a:pt x="42983" y="2405"/>
                    <a:pt x="110317" y="0"/>
                  </a:cubicBezTo>
                  <a:cubicBezTo>
                    <a:pt x="302895" y="-14671"/>
                    <a:pt x="538111" y="-15153"/>
                    <a:pt x="714547" y="0"/>
                  </a:cubicBezTo>
                  <a:cubicBezTo>
                    <a:pt x="890983" y="15153"/>
                    <a:pt x="1076629" y="-6667"/>
                    <a:pt x="1272297" y="0"/>
                  </a:cubicBezTo>
                  <a:cubicBezTo>
                    <a:pt x="1321532" y="-6396"/>
                    <a:pt x="1388595" y="52249"/>
                    <a:pt x="1382614" y="110317"/>
                  </a:cubicBezTo>
                  <a:cubicBezTo>
                    <a:pt x="1404111" y="198855"/>
                    <a:pt x="1396877" y="344455"/>
                    <a:pt x="1382614" y="551574"/>
                  </a:cubicBezTo>
                  <a:cubicBezTo>
                    <a:pt x="1390026" y="600437"/>
                    <a:pt x="1329026" y="665579"/>
                    <a:pt x="1272297" y="661891"/>
                  </a:cubicBezTo>
                  <a:cubicBezTo>
                    <a:pt x="1001600" y="681053"/>
                    <a:pt x="873043" y="655051"/>
                    <a:pt x="691307" y="661891"/>
                  </a:cubicBezTo>
                  <a:cubicBezTo>
                    <a:pt x="509571" y="668732"/>
                    <a:pt x="261107" y="682136"/>
                    <a:pt x="110317" y="661891"/>
                  </a:cubicBezTo>
                  <a:cubicBezTo>
                    <a:pt x="36024" y="661126"/>
                    <a:pt x="1927" y="607216"/>
                    <a:pt x="0" y="551574"/>
                  </a:cubicBezTo>
                  <a:cubicBezTo>
                    <a:pt x="-5734" y="359314"/>
                    <a:pt x="18067" y="275273"/>
                    <a:pt x="0" y="110317"/>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8" name="直线连接符 7"/>
            <p:cNvCxnSpPr>
              <a:stCxn id="4" idx="2"/>
            </p:cNvCxnSpPr>
            <p:nvPr/>
          </p:nvCxnSpPr>
          <p:spPr>
            <a:xfrm>
              <a:off x="4188261" y="2810773"/>
              <a:ext cx="0" cy="3286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10"/>
            <p:cNvCxnSpPr>
              <a:stCxn id="6" idx="2"/>
            </p:cNvCxnSpPr>
            <p:nvPr/>
          </p:nvCxnSpPr>
          <p:spPr>
            <a:xfrm>
              <a:off x="6466023" y="2810773"/>
              <a:ext cx="4790" cy="3286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p:cNvCxnSpPr>
              <a:stCxn id="7" idx="2"/>
            </p:cNvCxnSpPr>
            <p:nvPr/>
          </p:nvCxnSpPr>
          <p:spPr>
            <a:xfrm>
              <a:off x="8743785" y="2810773"/>
              <a:ext cx="4790" cy="3286898"/>
            </a:xfrm>
            <a:prstGeom prst="line">
              <a:avLst/>
            </a:prstGeom>
          </p:spPr>
          <p:style>
            <a:lnRef idx="1">
              <a:schemeClr val="accent1"/>
            </a:lnRef>
            <a:fillRef idx="0">
              <a:schemeClr val="accent1"/>
            </a:fillRef>
            <a:effectRef idx="0">
              <a:schemeClr val="accent1"/>
            </a:effectRef>
            <a:fontRef idx="minor">
              <a:schemeClr val="tx1"/>
            </a:fontRef>
          </p:style>
        </p:cxnSp>
        <p:sp>
          <p:nvSpPr>
            <p:cNvPr id="9" name="圆角矩形 14"/>
            <p:cNvSpPr/>
            <p:nvPr/>
          </p:nvSpPr>
          <p:spPr>
            <a:xfrm>
              <a:off x="10585437" y="2148882"/>
              <a:ext cx="1530896" cy="661891"/>
            </a:xfrm>
            <a:custGeom>
              <a:avLst/>
              <a:gdLst>
                <a:gd name="connsiteX0" fmla="*/ 0 w 1530896"/>
                <a:gd name="connsiteY0" fmla="*/ 110317 h 661891"/>
                <a:gd name="connsiteX1" fmla="*/ 110317 w 1530896"/>
                <a:gd name="connsiteY1" fmla="*/ 0 h 661891"/>
                <a:gd name="connsiteX2" fmla="*/ 765448 w 1530896"/>
                <a:gd name="connsiteY2" fmla="*/ 0 h 661891"/>
                <a:gd name="connsiteX3" fmla="*/ 1420579 w 1530896"/>
                <a:gd name="connsiteY3" fmla="*/ 0 h 661891"/>
                <a:gd name="connsiteX4" fmla="*/ 1530896 w 1530896"/>
                <a:gd name="connsiteY4" fmla="*/ 110317 h 661891"/>
                <a:gd name="connsiteX5" fmla="*/ 1530896 w 1530896"/>
                <a:gd name="connsiteY5" fmla="*/ 551574 h 661891"/>
                <a:gd name="connsiteX6" fmla="*/ 1420579 w 1530896"/>
                <a:gd name="connsiteY6" fmla="*/ 661891 h 661891"/>
                <a:gd name="connsiteX7" fmla="*/ 752345 w 1530896"/>
                <a:gd name="connsiteY7" fmla="*/ 661891 h 661891"/>
                <a:gd name="connsiteX8" fmla="*/ 110317 w 1530896"/>
                <a:gd name="connsiteY8" fmla="*/ 661891 h 661891"/>
                <a:gd name="connsiteX9" fmla="*/ 0 w 1530896"/>
                <a:gd name="connsiteY9" fmla="*/ 551574 h 661891"/>
                <a:gd name="connsiteX10" fmla="*/ 0 w 1530896"/>
                <a:gd name="connsiteY10" fmla="*/ 110317 h 6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0896" h="661891" fill="none" extrusionOk="0">
                  <a:moveTo>
                    <a:pt x="0" y="110317"/>
                  </a:moveTo>
                  <a:cubicBezTo>
                    <a:pt x="1949" y="51778"/>
                    <a:pt x="51521" y="-1865"/>
                    <a:pt x="110317" y="0"/>
                  </a:cubicBezTo>
                  <a:cubicBezTo>
                    <a:pt x="428120" y="9590"/>
                    <a:pt x="583165" y="29878"/>
                    <a:pt x="765448" y="0"/>
                  </a:cubicBezTo>
                  <a:cubicBezTo>
                    <a:pt x="947731" y="-29878"/>
                    <a:pt x="1111978" y="6199"/>
                    <a:pt x="1420579" y="0"/>
                  </a:cubicBezTo>
                  <a:cubicBezTo>
                    <a:pt x="1475849" y="-11529"/>
                    <a:pt x="1531437" y="42069"/>
                    <a:pt x="1530896" y="110317"/>
                  </a:cubicBezTo>
                  <a:cubicBezTo>
                    <a:pt x="1514810" y="324326"/>
                    <a:pt x="1551359" y="353086"/>
                    <a:pt x="1530896" y="551574"/>
                  </a:cubicBezTo>
                  <a:cubicBezTo>
                    <a:pt x="1529416" y="612561"/>
                    <a:pt x="1488882" y="648593"/>
                    <a:pt x="1420579" y="661891"/>
                  </a:cubicBezTo>
                  <a:cubicBezTo>
                    <a:pt x="1190966" y="631135"/>
                    <a:pt x="1061250" y="689409"/>
                    <a:pt x="752345" y="661891"/>
                  </a:cubicBezTo>
                  <a:cubicBezTo>
                    <a:pt x="443440" y="634373"/>
                    <a:pt x="262490" y="674261"/>
                    <a:pt x="110317" y="661891"/>
                  </a:cubicBezTo>
                  <a:cubicBezTo>
                    <a:pt x="49059" y="652951"/>
                    <a:pt x="11459" y="614889"/>
                    <a:pt x="0" y="551574"/>
                  </a:cubicBezTo>
                  <a:cubicBezTo>
                    <a:pt x="-19056" y="412542"/>
                    <a:pt x="11589" y="262147"/>
                    <a:pt x="0" y="110317"/>
                  </a:cubicBezTo>
                  <a:close/>
                </a:path>
                <a:path w="1530896" h="661891" stroke="0" extrusionOk="0">
                  <a:moveTo>
                    <a:pt x="0" y="110317"/>
                  </a:moveTo>
                  <a:cubicBezTo>
                    <a:pt x="-1859" y="48245"/>
                    <a:pt x="42983" y="2405"/>
                    <a:pt x="110317" y="0"/>
                  </a:cubicBezTo>
                  <a:cubicBezTo>
                    <a:pt x="301527" y="-18918"/>
                    <a:pt x="535643" y="28398"/>
                    <a:pt x="791653" y="0"/>
                  </a:cubicBezTo>
                  <a:cubicBezTo>
                    <a:pt x="1047663" y="-28398"/>
                    <a:pt x="1168889" y="-5841"/>
                    <a:pt x="1420579" y="0"/>
                  </a:cubicBezTo>
                  <a:cubicBezTo>
                    <a:pt x="1469814" y="-6396"/>
                    <a:pt x="1536877" y="52249"/>
                    <a:pt x="1530896" y="110317"/>
                  </a:cubicBezTo>
                  <a:cubicBezTo>
                    <a:pt x="1552393" y="198855"/>
                    <a:pt x="1545159" y="344455"/>
                    <a:pt x="1530896" y="551574"/>
                  </a:cubicBezTo>
                  <a:cubicBezTo>
                    <a:pt x="1538308" y="600437"/>
                    <a:pt x="1477308" y="665579"/>
                    <a:pt x="1420579" y="661891"/>
                  </a:cubicBezTo>
                  <a:cubicBezTo>
                    <a:pt x="1254442" y="652151"/>
                    <a:pt x="1082117" y="648592"/>
                    <a:pt x="765448" y="661891"/>
                  </a:cubicBezTo>
                  <a:cubicBezTo>
                    <a:pt x="448779" y="675190"/>
                    <a:pt x="251305" y="642744"/>
                    <a:pt x="110317" y="661891"/>
                  </a:cubicBezTo>
                  <a:cubicBezTo>
                    <a:pt x="36024" y="661126"/>
                    <a:pt x="1927" y="607216"/>
                    <a:pt x="0" y="551574"/>
                  </a:cubicBezTo>
                  <a:cubicBezTo>
                    <a:pt x="-5734" y="359314"/>
                    <a:pt x="18067" y="275273"/>
                    <a:pt x="0" y="110317"/>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6" name="右箭头 15"/>
            <p:cNvSpPr/>
            <p:nvPr/>
          </p:nvSpPr>
          <p:spPr>
            <a:xfrm>
              <a:off x="4266520" y="3600246"/>
              <a:ext cx="2165210" cy="1002257"/>
            </a:xfrm>
            <a:prstGeom prst="rightArrow">
              <a:avLst/>
            </a:prstGeom>
            <a:solidFill>
              <a:srgbClr val="6099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7" name="右箭头 16"/>
            <p:cNvSpPr/>
            <p:nvPr/>
          </p:nvSpPr>
          <p:spPr>
            <a:xfrm>
              <a:off x="6559416" y="3600245"/>
              <a:ext cx="2165210" cy="1002257"/>
            </a:xfrm>
            <a:prstGeom prst="rightArrow">
              <a:avLst/>
            </a:prstGeom>
            <a:solidFill>
              <a:srgbClr val="6099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9" name="右箭头 18"/>
            <p:cNvSpPr/>
            <p:nvPr/>
          </p:nvSpPr>
          <p:spPr>
            <a:xfrm>
              <a:off x="8844744" y="3600245"/>
              <a:ext cx="2339488" cy="1002257"/>
            </a:xfrm>
            <a:prstGeom prst="rightArrow">
              <a:avLst/>
            </a:prstGeom>
            <a:solidFill>
              <a:srgbClr val="6099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20" name="直线连接符 19"/>
            <p:cNvCxnSpPr/>
            <p:nvPr/>
          </p:nvCxnSpPr>
          <p:spPr>
            <a:xfrm>
              <a:off x="11346095" y="2810773"/>
              <a:ext cx="4790" cy="3286898"/>
            </a:xfrm>
            <a:prstGeom prst="line">
              <a:avLst/>
            </a:prstGeom>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583676" y="1147922"/>
              <a:ext cx="4261067" cy="661891"/>
            </a:xfrm>
            <a:custGeom>
              <a:avLst/>
              <a:gdLst>
                <a:gd name="connsiteX0" fmla="*/ 0 w 4261067"/>
                <a:gd name="connsiteY0" fmla="*/ 110317 h 661891"/>
                <a:gd name="connsiteX1" fmla="*/ 110317 w 4261067"/>
                <a:gd name="connsiteY1" fmla="*/ 0 h 661891"/>
                <a:gd name="connsiteX2" fmla="*/ 824127 w 4261067"/>
                <a:gd name="connsiteY2" fmla="*/ 0 h 661891"/>
                <a:gd name="connsiteX3" fmla="*/ 1416724 w 4261067"/>
                <a:gd name="connsiteY3" fmla="*/ 0 h 661891"/>
                <a:gd name="connsiteX4" fmla="*/ 2090129 w 4261067"/>
                <a:gd name="connsiteY4" fmla="*/ 0 h 661891"/>
                <a:gd name="connsiteX5" fmla="*/ 2642322 w 4261067"/>
                <a:gd name="connsiteY5" fmla="*/ 0 h 661891"/>
                <a:gd name="connsiteX6" fmla="*/ 3194514 w 4261067"/>
                <a:gd name="connsiteY6" fmla="*/ 0 h 661891"/>
                <a:gd name="connsiteX7" fmla="*/ 4150750 w 4261067"/>
                <a:gd name="connsiteY7" fmla="*/ 0 h 661891"/>
                <a:gd name="connsiteX8" fmla="*/ 4261067 w 4261067"/>
                <a:gd name="connsiteY8" fmla="*/ 110317 h 661891"/>
                <a:gd name="connsiteX9" fmla="*/ 4261067 w 4261067"/>
                <a:gd name="connsiteY9" fmla="*/ 551574 h 661891"/>
                <a:gd name="connsiteX10" fmla="*/ 4150750 w 4261067"/>
                <a:gd name="connsiteY10" fmla="*/ 661891 h 661891"/>
                <a:gd name="connsiteX11" fmla="*/ 3477345 w 4261067"/>
                <a:gd name="connsiteY11" fmla="*/ 661891 h 661891"/>
                <a:gd name="connsiteX12" fmla="*/ 2884748 w 4261067"/>
                <a:gd name="connsiteY12" fmla="*/ 661891 h 661891"/>
                <a:gd name="connsiteX13" fmla="*/ 2332555 w 4261067"/>
                <a:gd name="connsiteY13" fmla="*/ 661891 h 661891"/>
                <a:gd name="connsiteX14" fmla="*/ 1739958 w 4261067"/>
                <a:gd name="connsiteY14" fmla="*/ 661891 h 661891"/>
                <a:gd name="connsiteX15" fmla="*/ 1026148 w 4261067"/>
                <a:gd name="connsiteY15" fmla="*/ 661891 h 661891"/>
                <a:gd name="connsiteX16" fmla="*/ 110317 w 4261067"/>
                <a:gd name="connsiteY16" fmla="*/ 661891 h 661891"/>
                <a:gd name="connsiteX17" fmla="*/ 0 w 4261067"/>
                <a:gd name="connsiteY17" fmla="*/ 551574 h 661891"/>
                <a:gd name="connsiteX18" fmla="*/ 0 w 4261067"/>
                <a:gd name="connsiteY18" fmla="*/ 110317 h 6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1067" h="661891" fill="none" extrusionOk="0">
                  <a:moveTo>
                    <a:pt x="0" y="110317"/>
                  </a:moveTo>
                  <a:cubicBezTo>
                    <a:pt x="-1480" y="49452"/>
                    <a:pt x="56768" y="-13298"/>
                    <a:pt x="110317" y="0"/>
                  </a:cubicBezTo>
                  <a:cubicBezTo>
                    <a:pt x="333287" y="-27509"/>
                    <a:pt x="487694" y="33110"/>
                    <a:pt x="824127" y="0"/>
                  </a:cubicBezTo>
                  <a:cubicBezTo>
                    <a:pt x="1160560" y="-33110"/>
                    <a:pt x="1132646" y="26538"/>
                    <a:pt x="1416724" y="0"/>
                  </a:cubicBezTo>
                  <a:cubicBezTo>
                    <a:pt x="1700802" y="-26538"/>
                    <a:pt x="1817191" y="-8952"/>
                    <a:pt x="2090129" y="0"/>
                  </a:cubicBezTo>
                  <a:cubicBezTo>
                    <a:pt x="2363068" y="8952"/>
                    <a:pt x="2468584" y="-27227"/>
                    <a:pt x="2642322" y="0"/>
                  </a:cubicBezTo>
                  <a:cubicBezTo>
                    <a:pt x="2816060" y="27227"/>
                    <a:pt x="3016980" y="10295"/>
                    <a:pt x="3194514" y="0"/>
                  </a:cubicBezTo>
                  <a:cubicBezTo>
                    <a:pt x="3372048" y="-10295"/>
                    <a:pt x="3745962" y="9340"/>
                    <a:pt x="4150750" y="0"/>
                  </a:cubicBezTo>
                  <a:cubicBezTo>
                    <a:pt x="4218943" y="2543"/>
                    <a:pt x="4262642" y="54698"/>
                    <a:pt x="4261067" y="110317"/>
                  </a:cubicBezTo>
                  <a:cubicBezTo>
                    <a:pt x="4272705" y="294189"/>
                    <a:pt x="4275354" y="442574"/>
                    <a:pt x="4261067" y="551574"/>
                  </a:cubicBezTo>
                  <a:cubicBezTo>
                    <a:pt x="4260516" y="614218"/>
                    <a:pt x="4210786" y="659089"/>
                    <a:pt x="4150750" y="661891"/>
                  </a:cubicBezTo>
                  <a:cubicBezTo>
                    <a:pt x="3873764" y="649071"/>
                    <a:pt x="3621342" y="687536"/>
                    <a:pt x="3477345" y="661891"/>
                  </a:cubicBezTo>
                  <a:cubicBezTo>
                    <a:pt x="3333349" y="636246"/>
                    <a:pt x="3009532" y="633819"/>
                    <a:pt x="2884748" y="661891"/>
                  </a:cubicBezTo>
                  <a:cubicBezTo>
                    <a:pt x="2759964" y="689963"/>
                    <a:pt x="2589989" y="659397"/>
                    <a:pt x="2332555" y="661891"/>
                  </a:cubicBezTo>
                  <a:cubicBezTo>
                    <a:pt x="2075121" y="664385"/>
                    <a:pt x="2024552" y="689861"/>
                    <a:pt x="1739958" y="661891"/>
                  </a:cubicBezTo>
                  <a:cubicBezTo>
                    <a:pt x="1455364" y="633921"/>
                    <a:pt x="1175838" y="687379"/>
                    <a:pt x="1026148" y="661891"/>
                  </a:cubicBezTo>
                  <a:cubicBezTo>
                    <a:pt x="876458" y="636404"/>
                    <a:pt x="397090" y="645108"/>
                    <a:pt x="110317" y="661891"/>
                  </a:cubicBezTo>
                  <a:cubicBezTo>
                    <a:pt x="55964" y="662100"/>
                    <a:pt x="8617" y="621429"/>
                    <a:pt x="0" y="551574"/>
                  </a:cubicBezTo>
                  <a:cubicBezTo>
                    <a:pt x="10747" y="413228"/>
                    <a:pt x="-7756" y="230325"/>
                    <a:pt x="0" y="110317"/>
                  </a:cubicBezTo>
                  <a:close/>
                </a:path>
                <a:path w="4261067" h="661891" stroke="0" extrusionOk="0">
                  <a:moveTo>
                    <a:pt x="0" y="110317"/>
                  </a:moveTo>
                  <a:cubicBezTo>
                    <a:pt x="-1859" y="48245"/>
                    <a:pt x="42983" y="2405"/>
                    <a:pt x="110317" y="0"/>
                  </a:cubicBezTo>
                  <a:cubicBezTo>
                    <a:pt x="385579" y="17038"/>
                    <a:pt x="628509" y="-31131"/>
                    <a:pt x="864531" y="0"/>
                  </a:cubicBezTo>
                  <a:cubicBezTo>
                    <a:pt x="1100553" y="31131"/>
                    <a:pt x="1275912" y="29180"/>
                    <a:pt x="1497532" y="0"/>
                  </a:cubicBezTo>
                  <a:cubicBezTo>
                    <a:pt x="1719152" y="-29180"/>
                    <a:pt x="1816838" y="-11158"/>
                    <a:pt x="2090129" y="0"/>
                  </a:cubicBezTo>
                  <a:cubicBezTo>
                    <a:pt x="2363420" y="11158"/>
                    <a:pt x="2632027" y="29855"/>
                    <a:pt x="2803939" y="0"/>
                  </a:cubicBezTo>
                  <a:cubicBezTo>
                    <a:pt x="2975851" y="-29855"/>
                    <a:pt x="3157190" y="24655"/>
                    <a:pt x="3436940" y="0"/>
                  </a:cubicBezTo>
                  <a:cubicBezTo>
                    <a:pt x="3716690" y="-24655"/>
                    <a:pt x="3960896" y="-30173"/>
                    <a:pt x="4150750" y="0"/>
                  </a:cubicBezTo>
                  <a:cubicBezTo>
                    <a:pt x="4211293" y="-3649"/>
                    <a:pt x="4255703" y="56846"/>
                    <a:pt x="4261067" y="110317"/>
                  </a:cubicBezTo>
                  <a:cubicBezTo>
                    <a:pt x="4263470" y="294487"/>
                    <a:pt x="4270122" y="381265"/>
                    <a:pt x="4261067" y="551574"/>
                  </a:cubicBezTo>
                  <a:cubicBezTo>
                    <a:pt x="4247700" y="611735"/>
                    <a:pt x="4213603" y="656607"/>
                    <a:pt x="4150750" y="661891"/>
                  </a:cubicBezTo>
                  <a:cubicBezTo>
                    <a:pt x="3937986" y="695962"/>
                    <a:pt x="3714507" y="651050"/>
                    <a:pt x="3436940" y="661891"/>
                  </a:cubicBezTo>
                  <a:cubicBezTo>
                    <a:pt x="3159373" y="672733"/>
                    <a:pt x="2996797" y="684555"/>
                    <a:pt x="2682726" y="661891"/>
                  </a:cubicBezTo>
                  <a:cubicBezTo>
                    <a:pt x="2368655" y="639227"/>
                    <a:pt x="2185572" y="679783"/>
                    <a:pt x="1928512" y="661891"/>
                  </a:cubicBezTo>
                  <a:cubicBezTo>
                    <a:pt x="1671452" y="643999"/>
                    <a:pt x="1545368" y="633886"/>
                    <a:pt x="1335915" y="661891"/>
                  </a:cubicBezTo>
                  <a:cubicBezTo>
                    <a:pt x="1126462" y="689896"/>
                    <a:pt x="470666" y="618812"/>
                    <a:pt x="110317" y="661891"/>
                  </a:cubicBezTo>
                  <a:cubicBezTo>
                    <a:pt x="43735" y="650362"/>
                    <a:pt x="541" y="605178"/>
                    <a:pt x="0" y="551574"/>
                  </a:cubicBezTo>
                  <a:cubicBezTo>
                    <a:pt x="16086" y="337565"/>
                    <a:pt x="-20463" y="308805"/>
                    <a:pt x="0" y="110317"/>
                  </a:cubicBezTo>
                  <a:close/>
                </a:path>
              </a:pathLst>
            </a:cu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5" name="燕尾形箭头 24"/>
            <p:cNvSpPr/>
            <p:nvPr/>
          </p:nvSpPr>
          <p:spPr>
            <a:xfrm rot="10800000">
              <a:off x="8893501" y="4602501"/>
              <a:ext cx="2357789" cy="913627"/>
            </a:xfrm>
            <a:prstGeom prst="notchedRightArrow">
              <a:avLst/>
            </a:prstGeom>
            <a:solidFill>
              <a:srgbClr val="9797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6" name="燕尾形箭头 25"/>
            <p:cNvSpPr/>
            <p:nvPr/>
          </p:nvSpPr>
          <p:spPr>
            <a:xfrm rot="10800000">
              <a:off x="4290900" y="5714675"/>
              <a:ext cx="4356716" cy="765991"/>
            </a:xfrm>
            <a:prstGeom prst="notchedRightArrow">
              <a:avLst>
                <a:gd name="adj1" fmla="val 50000"/>
                <a:gd name="adj2" fmla="val 58066"/>
              </a:avLst>
            </a:prstGeom>
            <a:solidFill>
              <a:srgbClr val="9797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7" name="燕尾形箭头 26"/>
            <p:cNvSpPr/>
            <p:nvPr/>
          </p:nvSpPr>
          <p:spPr>
            <a:xfrm rot="10800000">
              <a:off x="4279303" y="4677058"/>
              <a:ext cx="2098115" cy="1002255"/>
            </a:xfrm>
            <a:prstGeom prst="notchedRightArrow">
              <a:avLst/>
            </a:prstGeom>
            <a:solidFill>
              <a:srgbClr val="9797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0" name="文本框 9"/>
            <p:cNvSpPr txBox="1"/>
            <p:nvPr/>
          </p:nvSpPr>
          <p:spPr>
            <a:xfrm>
              <a:off x="3634161" y="2277137"/>
              <a:ext cx="1245365" cy="452379"/>
            </a:xfrm>
            <a:prstGeom prst="rect">
              <a:avLst/>
            </a:prstGeom>
            <a:solidFill>
              <a:srgbClr val="B30000"/>
            </a:solidFill>
            <a:ln>
              <a:solidFill>
                <a:srgbClr val="B30000"/>
              </a:solidFill>
            </a:ln>
          </p:spPr>
          <p:txBody>
            <a:bodyPr wrap="square" rtlCol="0">
              <a:noAutofit/>
            </a:bodyPr>
            <a:p>
              <a:r>
                <a:rPr kumimoji="1" lang="zh-CN" altLang="en-US" dirty="0">
                  <a:solidFill>
                    <a:schemeClr val="bg1"/>
                  </a:solidFill>
                </a:rPr>
                <a:t>工作目录</a:t>
              </a:r>
              <a:endParaRPr kumimoji="1" lang="zh-CN" altLang="en-US" dirty="0">
                <a:solidFill>
                  <a:schemeClr val="bg1"/>
                </a:solidFill>
              </a:endParaRPr>
            </a:p>
          </p:txBody>
        </p:sp>
        <p:sp>
          <p:nvSpPr>
            <p:cNvPr id="12" name="文本框 11"/>
            <p:cNvSpPr txBox="1"/>
            <p:nvPr/>
          </p:nvSpPr>
          <p:spPr>
            <a:xfrm>
              <a:off x="5912331" y="2278468"/>
              <a:ext cx="1242757" cy="395832"/>
            </a:xfrm>
            <a:prstGeom prst="rect">
              <a:avLst/>
            </a:prstGeom>
            <a:solidFill>
              <a:srgbClr val="B30000"/>
            </a:solidFill>
            <a:ln>
              <a:solidFill>
                <a:srgbClr val="B30000"/>
              </a:solidFill>
            </a:ln>
          </p:spPr>
          <p:txBody>
            <a:bodyPr wrap="square" rtlCol="0">
              <a:noAutofit/>
            </a:bodyPr>
            <a:p>
              <a:r>
                <a:rPr kumimoji="1" lang="zh-CN" altLang="en-US" dirty="0">
                  <a:solidFill>
                    <a:schemeClr val="bg1"/>
                  </a:solidFill>
                </a:rPr>
                <a:t>暂存区域</a:t>
              </a:r>
              <a:endParaRPr kumimoji="1" lang="zh-CN" altLang="en-US" dirty="0">
                <a:solidFill>
                  <a:schemeClr val="bg1"/>
                </a:solidFill>
              </a:endParaRPr>
            </a:p>
          </p:txBody>
        </p:sp>
        <p:sp>
          <p:nvSpPr>
            <p:cNvPr id="14" name="文本框 13"/>
            <p:cNvSpPr txBox="1"/>
            <p:nvPr/>
          </p:nvSpPr>
          <p:spPr>
            <a:xfrm>
              <a:off x="8231578" y="2281129"/>
              <a:ext cx="1192551" cy="385853"/>
            </a:xfrm>
            <a:prstGeom prst="rect">
              <a:avLst/>
            </a:prstGeom>
            <a:solidFill>
              <a:srgbClr val="B30000"/>
            </a:solidFill>
            <a:ln>
              <a:solidFill>
                <a:srgbClr val="B30000"/>
              </a:solidFill>
            </a:ln>
          </p:spPr>
          <p:txBody>
            <a:bodyPr wrap="square" rtlCol="0">
              <a:noAutofit/>
            </a:bodyPr>
            <a:p>
              <a:r>
                <a:rPr kumimoji="1" lang="zh-CN" altLang="en-US" dirty="0">
                  <a:solidFill>
                    <a:schemeClr val="bg1"/>
                  </a:solidFill>
                </a:rPr>
                <a:t>本地仓库</a:t>
              </a:r>
              <a:endParaRPr kumimoji="1" lang="zh-CN" altLang="en-US" dirty="0">
                <a:solidFill>
                  <a:schemeClr val="bg1"/>
                </a:solidFill>
              </a:endParaRPr>
            </a:p>
          </p:txBody>
        </p:sp>
        <p:sp>
          <p:nvSpPr>
            <p:cNvPr id="18" name="文本框 17"/>
            <p:cNvSpPr txBox="1"/>
            <p:nvPr/>
          </p:nvSpPr>
          <p:spPr>
            <a:xfrm>
              <a:off x="10805766" y="2287116"/>
              <a:ext cx="1242757" cy="452379"/>
            </a:xfrm>
            <a:prstGeom prst="rect">
              <a:avLst/>
            </a:prstGeom>
            <a:noFill/>
          </p:spPr>
          <p:txBody>
            <a:bodyPr wrap="square" rtlCol="0">
              <a:noAutofit/>
            </a:bodyPr>
            <a:p>
              <a:r>
                <a:rPr kumimoji="1" lang="zh-CN" altLang="en-US" dirty="0">
                  <a:solidFill>
                    <a:schemeClr val="bg1"/>
                  </a:solidFill>
                </a:rPr>
                <a:t>远程仓库</a:t>
              </a:r>
              <a:endParaRPr kumimoji="1" lang="zh-CN" altLang="en-US" dirty="0">
                <a:solidFill>
                  <a:schemeClr val="bg1"/>
                </a:solidFill>
              </a:endParaRPr>
            </a:p>
          </p:txBody>
        </p:sp>
        <p:sp>
          <p:nvSpPr>
            <p:cNvPr id="21" name="文本框 20"/>
            <p:cNvSpPr txBox="1"/>
            <p:nvPr/>
          </p:nvSpPr>
          <p:spPr>
            <a:xfrm>
              <a:off x="4297704" y="3960489"/>
              <a:ext cx="1925527" cy="288724"/>
            </a:xfrm>
            <a:prstGeom prst="rect">
              <a:avLst/>
            </a:prstGeom>
            <a:noFill/>
          </p:spPr>
          <p:txBody>
            <a:bodyPr wrap="square" rtlCol="0">
              <a:spAutoFit/>
            </a:bodyPr>
            <a:p>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本地文件修改加到暂存区</a:t>
              </a:r>
              <a:endPar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22" name="文本框 21"/>
            <p:cNvSpPr txBox="1"/>
            <p:nvPr/>
          </p:nvSpPr>
          <p:spPr>
            <a:xfrm>
              <a:off x="6790357" y="3868155"/>
              <a:ext cx="1449436" cy="482316"/>
            </a:xfrm>
            <a:prstGeom prst="rect">
              <a:avLst/>
            </a:prstGeom>
            <a:noFill/>
          </p:spPr>
          <p:txBody>
            <a:bodyPr wrap="square" rtlCol="0">
              <a:spAutoFit/>
            </a:bodyPr>
            <a:p>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把暂存区中的修改</a:t>
              </a:r>
              <a:endParaRPr lang="en-US" altLang="zh-CN"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a:p>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提交到本地库</a:t>
              </a:r>
              <a:endPar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24" name="文本框 23"/>
            <p:cNvSpPr txBox="1"/>
            <p:nvPr/>
          </p:nvSpPr>
          <p:spPr>
            <a:xfrm>
              <a:off x="8915806" y="3899060"/>
              <a:ext cx="2330695" cy="385853"/>
            </a:xfrm>
            <a:prstGeom prst="rect">
              <a:avLst/>
            </a:prstGeom>
            <a:noFill/>
          </p:spPr>
          <p:txBody>
            <a:bodyPr wrap="square" rtlCol="0">
              <a:spAutoFit/>
            </a:bodyPr>
            <a:p>
              <a:pPr>
                <a:lnSpc>
                  <a:spcPct val="150000"/>
                </a:lnSpc>
              </a:pPr>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本地库的修改提交到远程库中</a:t>
              </a:r>
              <a:endParaRPr lang="en-US" altLang="zh-CN"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28" name="文本框 27"/>
            <p:cNvSpPr txBox="1"/>
            <p:nvPr/>
          </p:nvSpPr>
          <p:spPr>
            <a:xfrm>
              <a:off x="9094485" y="4922852"/>
              <a:ext cx="1915909" cy="288724"/>
            </a:xfrm>
            <a:prstGeom prst="rect">
              <a:avLst/>
            </a:prstGeom>
            <a:noFill/>
          </p:spPr>
          <p:txBody>
            <a:bodyPr wrap="square" rtlCol="0">
              <a:spAutoFit/>
            </a:bodyPr>
            <a:p>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克隆一份代码到本地仓库</a:t>
              </a:r>
              <a:endPar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29" name="文本框 28"/>
            <p:cNvSpPr txBox="1"/>
            <p:nvPr/>
          </p:nvSpPr>
          <p:spPr>
            <a:xfrm>
              <a:off x="4587883" y="4962746"/>
              <a:ext cx="1694067" cy="482316"/>
            </a:xfrm>
            <a:prstGeom prst="rect">
              <a:avLst/>
            </a:prstGeom>
            <a:noFill/>
          </p:spPr>
          <p:txBody>
            <a:bodyPr wrap="square" rtlCol="0">
              <a:spAutoFit/>
            </a:bodyPr>
            <a:p>
              <a:r>
                <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从暂存区和工作区中删除</a:t>
              </a:r>
              <a:endParaRPr lang="zh-CN" altLang="en-US" sz="12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30" name="文本框 29"/>
            <p:cNvSpPr txBox="1"/>
            <p:nvPr/>
          </p:nvSpPr>
          <p:spPr>
            <a:xfrm>
              <a:off x="5673393" y="5965672"/>
              <a:ext cx="2230098" cy="353255"/>
            </a:xfrm>
            <a:prstGeom prst="rect">
              <a:avLst/>
            </a:prstGeom>
            <a:noFill/>
          </p:spPr>
          <p:txBody>
            <a:bodyPr wrap="square" rtlCol="0">
              <a:spAutoFit/>
            </a:bodyPr>
            <a:p>
              <a:r>
                <a:rPr lang="zh-CN" altLang="en-US" sz="16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回退到某个版本</a:t>
              </a:r>
              <a:r>
                <a:rPr lang="en-US" altLang="zh-CN" sz="16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a:t>
              </a:r>
              <a:r>
                <a:rPr lang="zh-CN" altLang="en-US" sz="16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慎用</a:t>
              </a:r>
              <a:r>
                <a:rPr lang="en-US" altLang="zh-CN" sz="16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a:t>
              </a:r>
              <a:endParaRPr lang="zh-CN" altLang="en-US" sz="16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sp>
          <p:nvSpPr>
            <p:cNvPr id="31" name="文本框 30"/>
            <p:cNvSpPr txBox="1"/>
            <p:nvPr/>
          </p:nvSpPr>
          <p:spPr>
            <a:xfrm>
              <a:off x="5865735" y="1294201"/>
              <a:ext cx="1907895" cy="385853"/>
            </a:xfrm>
            <a:prstGeom prst="rect">
              <a:avLst/>
            </a:prstGeom>
            <a:noFill/>
          </p:spPr>
          <p:txBody>
            <a:bodyPr wrap="square" rtlCol="0">
              <a:spAutoFit/>
            </a:bodyPr>
            <a:p>
              <a:r>
                <a:rPr kumimoji="1" lang="zh-CN" altLang="en-US" dirty="0">
                  <a:solidFill>
                    <a:schemeClr val="bg1"/>
                  </a:solidFill>
                  <a:latin typeface="Cavolini" panose="03000502040302020204" pitchFamily="66" charset="0"/>
                  <a:cs typeface="Cavolini" panose="03000502040302020204" pitchFamily="66" charset="0"/>
                </a:rPr>
                <a:t>本地</a:t>
              </a:r>
              <a:r>
                <a:rPr kumimoji="1" lang="en-US" altLang="zh-CN" dirty="0">
                  <a:solidFill>
                    <a:schemeClr val="bg1"/>
                  </a:solidFill>
                  <a:latin typeface="Cavolini" panose="03000502040302020204" pitchFamily="66" charset="0"/>
                  <a:cs typeface="Cavolini" panose="03000502040302020204" pitchFamily="66" charset="0"/>
                </a:rPr>
                <a:t>Computer</a:t>
              </a:r>
              <a:endParaRPr kumimoji="1" lang="zh-CN" altLang="en-US" dirty="0">
                <a:solidFill>
                  <a:schemeClr val="bg1"/>
                </a:solidFill>
                <a:latin typeface="Cavolini" panose="03000502040302020204" pitchFamily="66" charset="0"/>
                <a:cs typeface="Cavolini" panose="03000502040302020204" pitchFamily="66" charset="0"/>
              </a:endParaRPr>
            </a:p>
          </p:txBody>
        </p:sp>
      </p:grpSp>
      <p:sp>
        <p:nvSpPr>
          <p:cNvPr id="33" name="圆角矩形 32"/>
          <p:cNvSpPr/>
          <p:nvPr/>
        </p:nvSpPr>
        <p:spPr>
          <a:xfrm>
            <a:off x="278765" y="1293495"/>
            <a:ext cx="2761615" cy="5344160"/>
          </a:xfrm>
          <a:prstGeom prst="roundRect">
            <a:avLst>
              <a:gd name="adj" fmla="val 1661"/>
            </a:avLst>
          </a:prstGeom>
          <a:noFill/>
          <a:ln w="12700" cap="flat" cmpd="sng" algn="ctr">
            <a:solidFill>
              <a:srgbClr val="979797"/>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34" name="组合 33"/>
          <p:cNvGrpSpPr/>
          <p:nvPr/>
        </p:nvGrpSpPr>
        <p:grpSpPr>
          <a:xfrm>
            <a:off x="692948" y="908334"/>
            <a:ext cx="1649712" cy="405765"/>
            <a:chOff x="2495599" y="1265059"/>
            <a:chExt cx="6336704" cy="1019472"/>
          </a:xfrm>
        </p:grpSpPr>
        <p:sp>
          <p:nvSpPr>
            <p:cNvPr id="35" name="矩形 1"/>
            <p:cNvSpPr/>
            <p:nvPr/>
          </p:nvSpPr>
          <p:spPr>
            <a:xfrm>
              <a:off x="2495599" y="1592000"/>
              <a:ext cx="6336704" cy="588250"/>
            </a:xfrm>
            <a:custGeom>
              <a:avLst/>
              <a:gdLst>
                <a:gd name="connsiteX0" fmla="*/ 0 w 6840760"/>
                <a:gd name="connsiteY0" fmla="*/ 0 h 888468"/>
                <a:gd name="connsiteX1" fmla="*/ 6840760 w 6840760"/>
                <a:gd name="connsiteY1" fmla="*/ 0 h 888468"/>
                <a:gd name="connsiteX2" fmla="*/ 6840760 w 6840760"/>
                <a:gd name="connsiteY2" fmla="*/ 888468 h 888468"/>
                <a:gd name="connsiteX3" fmla="*/ 0 w 6840760"/>
                <a:gd name="connsiteY3" fmla="*/ 888468 h 888468"/>
                <a:gd name="connsiteX4" fmla="*/ 0 w 6840760"/>
                <a:gd name="connsiteY4" fmla="*/ 0 h 888468"/>
                <a:gd name="connsiteX0-1" fmla="*/ 0 w 6840760"/>
                <a:gd name="connsiteY0-2" fmla="*/ 0 h 888468"/>
                <a:gd name="connsiteX1-3" fmla="*/ 6465622 w 6840760"/>
                <a:gd name="connsiteY1-4" fmla="*/ 35169 h 888468"/>
                <a:gd name="connsiteX2-5" fmla="*/ 6840760 w 6840760"/>
                <a:gd name="connsiteY2-6" fmla="*/ 888468 h 888468"/>
                <a:gd name="connsiteX3-7" fmla="*/ 0 w 6840760"/>
                <a:gd name="connsiteY3-8" fmla="*/ 888468 h 888468"/>
                <a:gd name="connsiteX4-9" fmla="*/ 0 w 6840760"/>
                <a:gd name="connsiteY4-10" fmla="*/ 0 h 888468"/>
                <a:gd name="connsiteX0-11" fmla="*/ 351693 w 6840760"/>
                <a:gd name="connsiteY0-12" fmla="*/ 0 h 888468"/>
                <a:gd name="connsiteX1-13" fmla="*/ 6465622 w 6840760"/>
                <a:gd name="connsiteY1-14" fmla="*/ 35169 h 888468"/>
                <a:gd name="connsiteX2-15" fmla="*/ 6840760 w 6840760"/>
                <a:gd name="connsiteY2-16" fmla="*/ 888468 h 888468"/>
                <a:gd name="connsiteX3-17" fmla="*/ 0 w 6840760"/>
                <a:gd name="connsiteY3-18" fmla="*/ 888468 h 888468"/>
                <a:gd name="connsiteX4-19" fmla="*/ 351693 w 6840760"/>
                <a:gd name="connsiteY4-20" fmla="*/ 0 h 888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0760" h="888468">
                  <a:moveTo>
                    <a:pt x="351693" y="0"/>
                  </a:moveTo>
                  <a:lnTo>
                    <a:pt x="6465622" y="35169"/>
                  </a:lnTo>
                  <a:lnTo>
                    <a:pt x="6840760" y="888468"/>
                  </a:lnTo>
                  <a:lnTo>
                    <a:pt x="0" y="888468"/>
                  </a:lnTo>
                  <a:lnTo>
                    <a:pt x="351693" y="0"/>
                  </a:lnTo>
                  <a:close/>
                </a:path>
              </a:pathLst>
            </a:custGeom>
            <a:solidFill>
              <a:srgbClr val="76717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等腰三角形 8"/>
            <p:cNvSpPr/>
            <p:nvPr/>
          </p:nvSpPr>
          <p:spPr>
            <a:xfrm flipV="1">
              <a:off x="2855640" y="1346918"/>
              <a:ext cx="854394" cy="821146"/>
            </a:xfrm>
            <a:prstGeom prst="triangle">
              <a:avLst/>
            </a:prstGeom>
            <a:solidFill>
              <a:srgbClr val="767171"/>
            </a:solidFill>
            <a:ln w="1270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1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37" name="TextBox 11"/>
            <p:cNvSpPr txBox="1"/>
            <p:nvPr/>
          </p:nvSpPr>
          <p:spPr>
            <a:xfrm>
              <a:off x="3569921" y="1513944"/>
              <a:ext cx="4899711" cy="770587"/>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charset="-122"/>
                </a:rPr>
                <a:t>名词介绍</a:t>
              </a:r>
              <a:endParaRPr kumimoji="0" lang="zh-CN" altLang="en-US" sz="1400" b="1" i="0" u="none" strike="noStrike" kern="0" cap="none" spc="0" normalizeH="0" baseline="0" noProof="0" dirty="0">
                <a:ln>
                  <a:noFill/>
                </a:ln>
                <a:solidFill>
                  <a:prstClr val="white"/>
                </a:solidFill>
                <a:effectLst/>
                <a:uLnTx/>
                <a:uFillTx/>
                <a:latin typeface="微软雅黑" panose="020B0503020204020204" charset="-122"/>
              </a:endParaRPr>
            </a:p>
          </p:txBody>
        </p:sp>
        <p:sp>
          <p:nvSpPr>
            <p:cNvPr id="38" name="TextBox 12"/>
            <p:cNvSpPr txBox="1"/>
            <p:nvPr/>
          </p:nvSpPr>
          <p:spPr>
            <a:xfrm>
              <a:off x="3011379" y="1265059"/>
              <a:ext cx="348539" cy="871041"/>
            </a:xfrm>
            <a:prstGeom prst="rect">
              <a:avLst/>
            </a:prstGeom>
            <a:noFill/>
          </p:spPr>
          <p:txBody>
            <a:bodyPr wrap="none" rtlCol="0">
              <a:spAutoFit/>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9" name="TextBox 12"/>
          <p:cNvSpPr txBox="1"/>
          <p:nvPr/>
        </p:nvSpPr>
        <p:spPr>
          <a:xfrm>
            <a:off x="1420334" y="1357772"/>
            <a:ext cx="92881" cy="359718"/>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endParaRPr kumimoji="0" lang="zh-CN" altLang="en-US" sz="2400" b="1" i="0" kern="0" cap="none" spc="0" normalizeH="0" baseline="0" noProof="0" dirty="0">
              <a:solidFill>
                <a:prstClr val="white"/>
              </a:solidFill>
              <a:latin typeface="Arial" panose="020B0604020202020204" pitchFamily="34" charset="0"/>
              <a:cs typeface="Arial" panose="020B0604020202020204" pitchFamily="34" charset="0"/>
            </a:endParaRPr>
          </a:p>
        </p:txBody>
      </p:sp>
      <p:sp>
        <p:nvSpPr>
          <p:cNvPr id="40" name="文本框 39"/>
          <p:cNvSpPr txBox="1"/>
          <p:nvPr/>
        </p:nvSpPr>
        <p:spPr>
          <a:xfrm>
            <a:off x="278163" y="1391869"/>
            <a:ext cx="2704544" cy="4615815"/>
          </a:xfrm>
          <a:prstGeom prst="rect">
            <a:avLst/>
          </a:prstGeom>
          <a:noFill/>
        </p:spPr>
        <p:txBody>
          <a:bodyPr wrap="square" rtlCol="0">
            <a:spAutoFit/>
          </a:bodyPr>
          <a:p>
            <a:pPr marL="285750" indent="-285750">
              <a:lnSpc>
                <a:spcPct val="150000"/>
              </a:lnSpc>
              <a:buFont typeface="Wingdings" panose="05000000000000000000" pitchFamily="2" charset="2"/>
              <a:buChar char="Ø"/>
            </a:pPr>
            <a:r>
              <a:rPr lang="zh-CN" altLang="en-US" sz="1400" dirty="0">
                <a:latin typeface="+mn-ea"/>
                <a:cs typeface="+mn-ea"/>
              </a:rPr>
              <a:t>工作目录：开发进行写代码、修改代码的地方</a:t>
            </a:r>
            <a:endParaRPr lang="en-US" altLang="zh-CN" sz="1400" dirty="0">
              <a:latin typeface="+mn-ea"/>
              <a:cs typeface="+mn-ea"/>
            </a:endParaRPr>
          </a:p>
          <a:p>
            <a:pPr>
              <a:lnSpc>
                <a:spcPct val="150000"/>
              </a:lnSpc>
            </a:pPr>
            <a:endParaRPr lang="en-US" altLang="zh-CN" sz="1400" dirty="0">
              <a:latin typeface="+mn-ea"/>
              <a:cs typeface="+mn-ea"/>
            </a:endParaRPr>
          </a:p>
          <a:p>
            <a:pPr marL="285750" indent="-285750">
              <a:lnSpc>
                <a:spcPct val="150000"/>
              </a:lnSpc>
              <a:buFont typeface="Wingdings" panose="05000000000000000000" pitchFamily="2" charset="2"/>
              <a:buChar char="Ø"/>
            </a:pPr>
            <a:r>
              <a:rPr lang="zh-CN" altLang="en-US" sz="1400" dirty="0">
                <a:latin typeface="+mn-ea"/>
                <a:cs typeface="+mn-ea"/>
              </a:rPr>
              <a:t>暂存区域：在提交进入本地仓库之前，可以把所有的更新放在暂存区</a:t>
            </a:r>
            <a:endParaRPr lang="en-US" altLang="zh-CN" sz="1400" dirty="0">
              <a:latin typeface="+mn-ea"/>
              <a:cs typeface="+mn-ea"/>
            </a:endParaRPr>
          </a:p>
          <a:p>
            <a:pPr marL="285750" indent="-285750">
              <a:lnSpc>
                <a:spcPct val="150000"/>
              </a:lnSpc>
              <a:buFont typeface="Wingdings" panose="05000000000000000000" pitchFamily="2" charset="2"/>
              <a:buChar char="Ø"/>
            </a:pPr>
            <a:endParaRPr lang="en-US" altLang="zh-CN" sz="1400" dirty="0">
              <a:latin typeface="+mn-ea"/>
              <a:cs typeface="+mn-ea"/>
            </a:endParaRPr>
          </a:p>
          <a:p>
            <a:pPr marL="285750" indent="-285750">
              <a:lnSpc>
                <a:spcPct val="150000"/>
              </a:lnSpc>
              <a:buFont typeface="Wingdings" panose="05000000000000000000" pitchFamily="2" charset="2"/>
              <a:buChar char="Ø"/>
            </a:pPr>
            <a:r>
              <a:rPr lang="zh-CN" altLang="en-US" sz="1400" dirty="0">
                <a:latin typeface="+mn-ea"/>
                <a:cs typeface="+mn-ea"/>
              </a:rPr>
              <a:t>本地仓库：一个存放在本地的版本库，包含了项目的完整历史记录</a:t>
            </a:r>
            <a:endParaRPr lang="en-US" altLang="zh-CN" sz="1400" dirty="0">
              <a:latin typeface="+mn-ea"/>
              <a:cs typeface="+mn-ea"/>
            </a:endParaRPr>
          </a:p>
          <a:p>
            <a:pPr marL="285750" indent="-285750">
              <a:lnSpc>
                <a:spcPct val="150000"/>
              </a:lnSpc>
              <a:buFont typeface="Wingdings" panose="05000000000000000000" pitchFamily="2" charset="2"/>
              <a:buChar char="Ø"/>
            </a:pPr>
            <a:endParaRPr lang="en-US" altLang="zh-CN" sz="1400" dirty="0">
              <a:latin typeface="+mn-ea"/>
              <a:cs typeface="+mn-ea"/>
            </a:endParaRPr>
          </a:p>
          <a:p>
            <a:pPr marL="285750" indent="-285750">
              <a:lnSpc>
                <a:spcPct val="150000"/>
              </a:lnSpc>
              <a:buFont typeface="Wingdings" panose="05000000000000000000" pitchFamily="2" charset="2"/>
              <a:buChar char="Ø"/>
            </a:pPr>
            <a:r>
              <a:rPr lang="zh-CN" altLang="en-US" sz="1400" dirty="0">
                <a:latin typeface="+mn-ea"/>
                <a:cs typeface="+mn-ea"/>
              </a:rPr>
              <a:t>远程仓库：在</a:t>
            </a:r>
            <a:r>
              <a:rPr lang="en-US" altLang="zh-CN" sz="1400" dirty="0">
                <a:latin typeface="+mn-ea"/>
                <a:cs typeface="+mn-ea"/>
              </a:rPr>
              <a:t>Git</a:t>
            </a:r>
            <a:r>
              <a:rPr lang="zh-CN" altLang="en-US" sz="1400" dirty="0">
                <a:latin typeface="+mn-ea"/>
                <a:cs typeface="+mn-ea"/>
              </a:rPr>
              <a:t>远程服器的一个文件目录，一般使用</a:t>
            </a:r>
            <a:r>
              <a:rPr lang="en-US" altLang="zh-CN" sz="1400" dirty="0" err="1">
                <a:latin typeface="+mn-ea"/>
                <a:cs typeface="+mn-ea"/>
              </a:rPr>
              <a:t>Github</a:t>
            </a:r>
            <a:r>
              <a:rPr lang="zh-CN" altLang="en-US" sz="1400" dirty="0">
                <a:latin typeface="+mn-ea"/>
                <a:cs typeface="+mn-ea"/>
              </a:rPr>
              <a:t>、</a:t>
            </a:r>
            <a:r>
              <a:rPr lang="en-US" altLang="zh-CN" sz="1400" dirty="0">
                <a:latin typeface="+mn-ea"/>
                <a:cs typeface="+mn-ea"/>
              </a:rPr>
              <a:t>Gitlab</a:t>
            </a:r>
            <a:r>
              <a:rPr lang="zh-CN" altLang="en-US" sz="1400" dirty="0">
                <a:latin typeface="+mn-ea"/>
                <a:cs typeface="+mn-ea"/>
              </a:rPr>
              <a:t>和</a:t>
            </a:r>
            <a:r>
              <a:rPr lang="en-US" altLang="zh-CN" sz="1400" dirty="0" err="1">
                <a:latin typeface="+mn-ea"/>
                <a:cs typeface="+mn-ea"/>
              </a:rPr>
              <a:t>Gitea</a:t>
            </a:r>
            <a:r>
              <a:rPr lang="zh-CN" altLang="en-US" sz="1400" dirty="0">
                <a:latin typeface="+mn-ea"/>
                <a:cs typeface="+mn-ea"/>
              </a:rPr>
              <a:t>。</a:t>
            </a:r>
            <a:endParaRPr lang="zh-CN" altLang="en-US" sz="1400" dirty="0">
              <a:latin typeface="+mn-ea"/>
              <a:cs typeface="+mn-ea"/>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fontScale="90000"/>
          </a:bodyPr>
          <a:lstStyle/>
          <a:p>
            <a:r>
              <a:rPr lang="en-US" altLang="zh-CN">
                <a:sym typeface="+mn-ea"/>
              </a:rPr>
              <a:t>Git </a:t>
            </a:r>
            <a:r>
              <a:rPr>
                <a:sym typeface="+mn-ea"/>
              </a:rPr>
              <a:t>工作流程</a:t>
            </a:r>
            <a:br>
              <a:rPr lang="zh-CN" altLang="en-US" b="1"/>
            </a:br>
            <a:endParaRPr lang="zh-CN" altLang="en-US" dirty="0"/>
          </a:p>
        </p:txBody>
      </p:sp>
      <p:sp>
        <p:nvSpPr>
          <p:cNvPr id="18" name="文本框 17"/>
          <p:cNvSpPr txBox="1"/>
          <p:nvPr/>
        </p:nvSpPr>
        <p:spPr>
          <a:xfrm>
            <a:off x="230718" y="1404782"/>
            <a:ext cx="3848100" cy="4892675"/>
          </a:xfrm>
          <a:prstGeom prst="rect">
            <a:avLst/>
          </a:prstGeom>
          <a:noFill/>
        </p:spPr>
        <p:txBody>
          <a:bodyPr wrap="square" rtlCol="0">
            <a:spAutoFit/>
          </a:bodyPr>
          <a:p>
            <a:pPr marL="342900" indent="-342900">
              <a:lnSpc>
                <a:spcPct val="150000"/>
              </a:lnSpc>
              <a:buFont typeface="Wingdings" panose="05000000000000000000" pitchFamily="2" charset="2"/>
              <a:buChar char="Ø"/>
            </a:pPr>
            <a:r>
              <a:rPr lang="en-GB" altLang="zh-CN" sz="1600" dirty="0">
                <a:latin typeface="HanziPen TC" panose="03000300000000000000" pitchFamily="66" charset="-120"/>
                <a:ea typeface="HanziPen TC" panose="03000300000000000000" pitchFamily="66" charset="-120"/>
                <a:cs typeface="Cavolini" panose="03000502040302020204" pitchFamily="66" charset="0"/>
                <a:sym typeface="+mn-lt"/>
              </a:rPr>
              <a:t>M</a:t>
            </a:r>
            <a:r>
              <a:rPr lang="zh-CN" altLang="en-US" sz="1600" dirty="0">
                <a:latin typeface="HanziPen TC" panose="03000300000000000000" pitchFamily="66" charset="-120"/>
                <a:ea typeface="HanziPen TC" panose="03000300000000000000" pitchFamily="66" charset="-120"/>
                <a:cs typeface="Cavolini" panose="03000502040302020204" pitchFamily="66" charset="0"/>
                <a:sym typeface="+mn-lt"/>
              </a:rPr>
              <a:t>odified：已修改表示修改了文件，但还没保存到仓库中。</a:t>
            </a: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algn="l">
              <a:lnSpc>
                <a:spcPct val="150000"/>
              </a:lnSpc>
            </a:pP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marL="342900" indent="-342900">
              <a:lnSpc>
                <a:spcPct val="150000"/>
              </a:lnSpc>
              <a:buFont typeface="Wingdings" panose="05000000000000000000" pitchFamily="2" charset="2"/>
              <a:buChar char="Ø"/>
            </a:pPr>
            <a:r>
              <a:rPr lang="en-GB" altLang="zh-CN" sz="1600" dirty="0">
                <a:latin typeface="HanziPen TC" panose="03000300000000000000" pitchFamily="66" charset="-120"/>
                <a:ea typeface="HanziPen TC" panose="03000300000000000000" pitchFamily="66" charset="-120"/>
                <a:cs typeface="Cavolini" panose="03000502040302020204" pitchFamily="66" charset="0"/>
                <a:sym typeface="+mn-lt"/>
              </a:rPr>
              <a:t>S</a:t>
            </a:r>
            <a:r>
              <a:rPr lang="zh-CN" altLang="en-US" sz="1600" dirty="0">
                <a:latin typeface="HanziPen TC" panose="03000300000000000000" pitchFamily="66" charset="-120"/>
                <a:ea typeface="HanziPen TC" panose="03000300000000000000" pitchFamily="66" charset="-120"/>
                <a:cs typeface="Cavolini" panose="03000502040302020204" pitchFamily="66" charset="0"/>
                <a:sym typeface="+mn-lt"/>
              </a:rPr>
              <a:t>taged：已暂存表示对一个已修改文件的当前版本做了标记，使之包含在下次提交的快照中。</a:t>
            </a: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a:lnSpc>
                <a:spcPct val="150000"/>
              </a:lnSpc>
            </a:pP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marL="342900" indent="-342900">
              <a:lnSpc>
                <a:spcPct val="150000"/>
              </a:lnSpc>
              <a:buFont typeface="Wingdings" panose="05000000000000000000" pitchFamily="2" charset="2"/>
              <a:buChar char="Ø"/>
            </a:pPr>
            <a:r>
              <a:rPr lang="en-GB" altLang="zh-CN" sz="1600" dirty="0">
                <a:latin typeface="HanziPen TC" panose="03000300000000000000" pitchFamily="66" charset="-120"/>
                <a:ea typeface="HanziPen TC" panose="03000300000000000000" pitchFamily="66" charset="-120"/>
                <a:cs typeface="Cavolini" panose="03000502040302020204" pitchFamily="66" charset="0"/>
                <a:sym typeface="+mn-lt"/>
              </a:rPr>
              <a:t>C</a:t>
            </a:r>
            <a:r>
              <a:rPr lang="zh-CN" altLang="en-US" sz="1600" dirty="0">
                <a:latin typeface="HanziPen TC" panose="03000300000000000000" pitchFamily="66" charset="-120"/>
                <a:ea typeface="HanziPen TC" panose="03000300000000000000" pitchFamily="66" charset="-120"/>
                <a:cs typeface="Cavolini" panose="03000502040302020204" pitchFamily="66" charset="0"/>
                <a:sym typeface="+mn-lt"/>
              </a:rPr>
              <a:t>ommitted：已提交表示数据已经安全地保存在本地仓库中。</a:t>
            </a: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marL="342900" indent="-342900">
              <a:lnSpc>
                <a:spcPct val="150000"/>
              </a:lnSpc>
              <a:buFont typeface="Wingdings" panose="05000000000000000000" pitchFamily="2" charset="2"/>
              <a:buChar char="Ø"/>
            </a:pPr>
            <a:endParaRPr lang="en-US" altLang="zh-CN" sz="1600" dirty="0">
              <a:latin typeface="HanziPen TC" panose="03000300000000000000" pitchFamily="66" charset="-120"/>
              <a:ea typeface="HanziPen TC" panose="03000300000000000000" pitchFamily="66" charset="-120"/>
              <a:cs typeface="Cavolini" panose="03000502040302020204" pitchFamily="66" charset="0"/>
              <a:sym typeface="+mn-lt"/>
            </a:endParaRPr>
          </a:p>
          <a:p>
            <a:pPr marL="285750" indent="-285750">
              <a:lnSpc>
                <a:spcPct val="150000"/>
              </a:lnSpc>
              <a:buFont typeface="Wingdings" panose="05000000000000000000" pitchFamily="2" charset="2"/>
              <a:buChar char="u"/>
            </a:pPr>
            <a:r>
              <a:rPr lang="zh-CN" altLang="en-US" sz="1600" dirty="0">
                <a:latin typeface="HanziPen TC" panose="03000300000000000000" pitchFamily="66" charset="-120"/>
                <a:ea typeface="HanziPen TC" panose="03000300000000000000" pitchFamily="66" charset="-120"/>
                <a:cs typeface="Cavolini" panose="03000502040302020204" pitchFamily="66" charset="0"/>
              </a:rPr>
              <a:t>修改推送到远程仓库前，一定要先</a:t>
            </a:r>
            <a:r>
              <a:rPr lang="en-US" altLang="zh-CN" sz="1600" dirty="0">
                <a:latin typeface="HanziPen TC" panose="03000300000000000000" pitchFamily="66" charset="-120"/>
                <a:ea typeface="HanziPen TC" panose="03000300000000000000" pitchFamily="66" charset="-120"/>
                <a:cs typeface="Cavolini" panose="03000502040302020204" pitchFamily="66" charset="0"/>
              </a:rPr>
              <a:t>Pull</a:t>
            </a:r>
            <a:r>
              <a:rPr lang="zh-CN" altLang="en-US" sz="1600" dirty="0">
                <a:latin typeface="HanziPen TC" panose="03000300000000000000" pitchFamily="66" charset="-120"/>
                <a:ea typeface="HanziPen TC" panose="03000300000000000000" pitchFamily="66" charset="-120"/>
                <a:cs typeface="Cavolini" panose="03000502040302020204" pitchFamily="66" charset="0"/>
              </a:rPr>
              <a:t>，检查是否有冲突，避免冲掉别人</a:t>
            </a:r>
            <a:r>
              <a:rPr lang="zh-CN" altLang="en-US" sz="1600" dirty="0">
                <a:latin typeface="HanziPen TC" panose="03000300000000000000" pitchFamily="66" charset="-120"/>
                <a:ea typeface="HanziPen TC" panose="03000300000000000000" pitchFamily="66" charset="-120"/>
                <a:cs typeface="Cavolini" panose="03000502040302020204" pitchFamily="66" charset="0"/>
              </a:rPr>
              <a:t>修改</a:t>
            </a:r>
            <a:endParaRPr lang="zh-CN" altLang="en-US" sz="16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5" name="终止符 4"/>
          <p:cNvSpPr/>
          <p:nvPr/>
        </p:nvSpPr>
        <p:spPr>
          <a:xfrm>
            <a:off x="4501823" y="1121517"/>
            <a:ext cx="1033670" cy="566530"/>
          </a:xfrm>
          <a:custGeom>
            <a:avLst/>
            <a:gdLst>
              <a:gd name="connsiteX0" fmla="*/ 166296 w 1033670"/>
              <a:gd name="connsiteY0" fmla="*/ 0 h 566530"/>
              <a:gd name="connsiteX1" fmla="*/ 516835 w 1033670"/>
              <a:gd name="connsiteY1" fmla="*/ 0 h 566530"/>
              <a:gd name="connsiteX2" fmla="*/ 867373 w 1033670"/>
              <a:gd name="connsiteY2" fmla="*/ 0 h 566530"/>
              <a:gd name="connsiteX3" fmla="*/ 1033670 w 1033670"/>
              <a:gd name="connsiteY3" fmla="*/ 283265 h 566530"/>
              <a:gd name="connsiteX4" fmla="*/ 867373 w 1033670"/>
              <a:gd name="connsiteY4" fmla="*/ 566530 h 566530"/>
              <a:gd name="connsiteX5" fmla="*/ 516835 w 1033670"/>
              <a:gd name="connsiteY5" fmla="*/ 566530 h 566530"/>
              <a:gd name="connsiteX6" fmla="*/ 166296 w 1033670"/>
              <a:gd name="connsiteY6" fmla="*/ 566530 h 566530"/>
              <a:gd name="connsiteX7" fmla="*/ 0 w 1033670"/>
              <a:gd name="connsiteY7" fmla="*/ 283265 h 566530"/>
              <a:gd name="connsiteX8" fmla="*/ 166296 w 1033670"/>
              <a:gd name="connsiteY8" fmla="*/ 0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670" h="566530" fill="none" extrusionOk="0">
                <a:moveTo>
                  <a:pt x="166296" y="0"/>
                </a:moveTo>
                <a:cubicBezTo>
                  <a:pt x="284008" y="-5968"/>
                  <a:pt x="361713" y="200"/>
                  <a:pt x="516835" y="0"/>
                </a:cubicBezTo>
                <a:cubicBezTo>
                  <a:pt x="671957" y="-200"/>
                  <a:pt x="744066" y="7119"/>
                  <a:pt x="867373" y="0"/>
                </a:cubicBezTo>
                <a:cubicBezTo>
                  <a:pt x="961112" y="3045"/>
                  <a:pt x="1040117" y="104097"/>
                  <a:pt x="1033670" y="283265"/>
                </a:cubicBezTo>
                <a:cubicBezTo>
                  <a:pt x="1029515" y="441636"/>
                  <a:pt x="936093" y="578699"/>
                  <a:pt x="867373" y="566530"/>
                </a:cubicBezTo>
                <a:cubicBezTo>
                  <a:pt x="701738" y="569109"/>
                  <a:pt x="619912" y="538282"/>
                  <a:pt x="516835" y="566530"/>
                </a:cubicBezTo>
                <a:cubicBezTo>
                  <a:pt x="413758" y="594778"/>
                  <a:pt x="309890" y="564477"/>
                  <a:pt x="166296" y="566530"/>
                </a:cubicBezTo>
                <a:cubicBezTo>
                  <a:pt x="113286" y="576926"/>
                  <a:pt x="20322" y="403153"/>
                  <a:pt x="0" y="283265"/>
                </a:cubicBezTo>
                <a:cubicBezTo>
                  <a:pt x="1879" y="128513"/>
                  <a:pt x="83774" y="11226"/>
                  <a:pt x="166296" y="0"/>
                </a:cubicBezTo>
                <a:close/>
              </a:path>
              <a:path w="1033670" h="566530" stroke="0" extrusionOk="0">
                <a:moveTo>
                  <a:pt x="166296" y="0"/>
                </a:moveTo>
                <a:cubicBezTo>
                  <a:pt x="280579" y="-31196"/>
                  <a:pt x="374253" y="38475"/>
                  <a:pt x="530856" y="0"/>
                </a:cubicBezTo>
                <a:cubicBezTo>
                  <a:pt x="687459" y="-38475"/>
                  <a:pt x="740169" y="35516"/>
                  <a:pt x="867373" y="0"/>
                </a:cubicBezTo>
                <a:cubicBezTo>
                  <a:pt x="937532" y="12005"/>
                  <a:pt x="1009259" y="91428"/>
                  <a:pt x="1033670" y="283265"/>
                </a:cubicBezTo>
                <a:cubicBezTo>
                  <a:pt x="1054017" y="450993"/>
                  <a:pt x="964702" y="569198"/>
                  <a:pt x="867373" y="566530"/>
                </a:cubicBezTo>
                <a:cubicBezTo>
                  <a:pt x="750908" y="604896"/>
                  <a:pt x="653394" y="534423"/>
                  <a:pt x="523845" y="566530"/>
                </a:cubicBezTo>
                <a:cubicBezTo>
                  <a:pt x="394296" y="598637"/>
                  <a:pt x="295601" y="542055"/>
                  <a:pt x="166296" y="566530"/>
                </a:cubicBezTo>
                <a:cubicBezTo>
                  <a:pt x="70096" y="586000"/>
                  <a:pt x="-18269" y="427234"/>
                  <a:pt x="0" y="283265"/>
                </a:cubicBezTo>
                <a:cubicBezTo>
                  <a:pt x="1940" y="140879"/>
                  <a:pt x="82279" y="10313"/>
                  <a:pt x="166296" y="0"/>
                </a:cubicBezTo>
                <a:close/>
              </a:path>
            </a:pathLst>
          </a:custGeom>
          <a:solidFill>
            <a:srgbClr val="76717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dirty="0"/>
              <a:t>开始</a:t>
            </a:r>
            <a:endParaRPr kumimoji="1" lang="zh-CN" altLang="en-US" dirty="0"/>
          </a:p>
        </p:txBody>
      </p:sp>
      <p:sp>
        <p:nvSpPr>
          <p:cNvPr id="6" name="圆角矩形 5"/>
          <p:cNvSpPr/>
          <p:nvPr/>
        </p:nvSpPr>
        <p:spPr>
          <a:xfrm>
            <a:off x="4432250" y="2179325"/>
            <a:ext cx="1161268" cy="566530"/>
          </a:xfrm>
          <a:custGeom>
            <a:avLst/>
            <a:gdLst>
              <a:gd name="connsiteX0" fmla="*/ 0 w 1161268"/>
              <a:gd name="connsiteY0" fmla="*/ 94424 h 566530"/>
              <a:gd name="connsiteX1" fmla="*/ 94424 w 1161268"/>
              <a:gd name="connsiteY1" fmla="*/ 0 h 566530"/>
              <a:gd name="connsiteX2" fmla="*/ 551461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609807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2246" y="37394"/>
                  <a:pt x="44397" y="-872"/>
                  <a:pt x="94424" y="0"/>
                </a:cubicBezTo>
                <a:cubicBezTo>
                  <a:pt x="221536" y="-39226"/>
                  <a:pt x="394234" y="18746"/>
                  <a:pt x="551461" y="0"/>
                </a:cubicBezTo>
                <a:cubicBezTo>
                  <a:pt x="708688" y="-18746"/>
                  <a:pt x="871638" y="15789"/>
                  <a:pt x="1066844" y="0"/>
                </a:cubicBezTo>
                <a:cubicBezTo>
                  <a:pt x="1122464" y="-11807"/>
                  <a:pt x="1163053" y="38937"/>
                  <a:pt x="1161268" y="94424"/>
                </a:cubicBezTo>
                <a:cubicBezTo>
                  <a:pt x="1200717" y="215424"/>
                  <a:pt x="1158200" y="393031"/>
                  <a:pt x="1161268" y="472106"/>
                </a:cubicBezTo>
                <a:cubicBezTo>
                  <a:pt x="1168237" y="524964"/>
                  <a:pt x="1115673" y="562749"/>
                  <a:pt x="1066844" y="566530"/>
                </a:cubicBezTo>
                <a:cubicBezTo>
                  <a:pt x="859553" y="598965"/>
                  <a:pt x="816975" y="552621"/>
                  <a:pt x="609807" y="566530"/>
                </a:cubicBezTo>
                <a:cubicBezTo>
                  <a:pt x="402639" y="580439"/>
                  <a:pt x="235781" y="530508"/>
                  <a:pt x="94424" y="566530"/>
                </a:cubicBezTo>
                <a:cubicBezTo>
                  <a:pt x="40464" y="554209"/>
                  <a:pt x="-7738" y="511788"/>
                  <a:pt x="0" y="472106"/>
                </a:cubicBezTo>
                <a:cubicBezTo>
                  <a:pt x="-7828" y="291219"/>
                  <a:pt x="30250" y="192842"/>
                  <a:pt x="0" y="94424"/>
                </a:cubicBezTo>
                <a:close/>
              </a:path>
              <a:path w="1161268" h="566530" stroke="0" extrusionOk="0">
                <a:moveTo>
                  <a:pt x="0" y="94424"/>
                </a:moveTo>
                <a:cubicBezTo>
                  <a:pt x="-1363" y="37021"/>
                  <a:pt x="44692" y="1249"/>
                  <a:pt x="94424" y="0"/>
                </a:cubicBezTo>
                <a:cubicBezTo>
                  <a:pt x="247759" y="-44051"/>
                  <a:pt x="411120" y="6426"/>
                  <a:pt x="580634" y="0"/>
                </a:cubicBezTo>
                <a:cubicBezTo>
                  <a:pt x="750148" y="-6426"/>
                  <a:pt x="872112" y="43119"/>
                  <a:pt x="1066844" y="0"/>
                </a:cubicBezTo>
                <a:cubicBezTo>
                  <a:pt x="1115848" y="-12030"/>
                  <a:pt x="1171473" y="30825"/>
                  <a:pt x="1161268" y="94424"/>
                </a:cubicBezTo>
                <a:cubicBezTo>
                  <a:pt x="1198369" y="200718"/>
                  <a:pt x="1126337" y="327331"/>
                  <a:pt x="1161268" y="472106"/>
                </a:cubicBezTo>
                <a:cubicBezTo>
                  <a:pt x="1161208" y="522213"/>
                  <a:pt x="1114803" y="572264"/>
                  <a:pt x="1066844" y="566530"/>
                </a:cubicBezTo>
                <a:cubicBezTo>
                  <a:pt x="883933" y="596630"/>
                  <a:pt x="806761" y="546316"/>
                  <a:pt x="600082" y="566530"/>
                </a:cubicBezTo>
                <a:cubicBezTo>
                  <a:pt x="393403" y="586744"/>
                  <a:pt x="304163" y="541955"/>
                  <a:pt x="94424" y="566530"/>
                </a:cubicBezTo>
                <a:cubicBezTo>
                  <a:pt x="50080" y="561624"/>
                  <a:pt x="-9347" y="522502"/>
                  <a:pt x="0" y="472106"/>
                </a:cubicBezTo>
                <a:cubicBezTo>
                  <a:pt x="-30193" y="365693"/>
                  <a:pt x="15116" y="198204"/>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200" dirty="0">
                <a:solidFill>
                  <a:schemeClr val="bg1"/>
                </a:solidFill>
              </a:rPr>
              <a:t>克隆到本地</a:t>
            </a:r>
            <a:endParaRPr kumimoji="1" lang="zh-CN" altLang="en-US" sz="1200" dirty="0">
              <a:solidFill>
                <a:schemeClr val="bg1"/>
              </a:solidFill>
            </a:endParaRPr>
          </a:p>
        </p:txBody>
      </p:sp>
      <p:sp>
        <p:nvSpPr>
          <p:cNvPr id="7" name="圆角矩形 6"/>
          <p:cNvSpPr/>
          <p:nvPr/>
        </p:nvSpPr>
        <p:spPr>
          <a:xfrm>
            <a:off x="4432250" y="3247072"/>
            <a:ext cx="1161268" cy="566530"/>
          </a:xfrm>
          <a:custGeom>
            <a:avLst/>
            <a:gdLst>
              <a:gd name="connsiteX0" fmla="*/ 0 w 1161268"/>
              <a:gd name="connsiteY0" fmla="*/ 94424 h 566530"/>
              <a:gd name="connsiteX1" fmla="*/ 94424 w 1161268"/>
              <a:gd name="connsiteY1" fmla="*/ 0 h 566530"/>
              <a:gd name="connsiteX2" fmla="*/ 561186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600082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2668" y="51958"/>
                  <a:pt x="40530" y="4168"/>
                  <a:pt x="94424" y="0"/>
                </a:cubicBezTo>
                <a:cubicBezTo>
                  <a:pt x="283575" y="-2112"/>
                  <a:pt x="330080" y="25805"/>
                  <a:pt x="561186" y="0"/>
                </a:cubicBezTo>
                <a:cubicBezTo>
                  <a:pt x="792292" y="-25805"/>
                  <a:pt x="959235" y="38514"/>
                  <a:pt x="1066844" y="0"/>
                </a:cubicBezTo>
                <a:cubicBezTo>
                  <a:pt x="1120064" y="4209"/>
                  <a:pt x="1167665" y="43709"/>
                  <a:pt x="1161268" y="94424"/>
                </a:cubicBezTo>
                <a:cubicBezTo>
                  <a:pt x="1172044" y="230499"/>
                  <a:pt x="1150284" y="287630"/>
                  <a:pt x="1161268" y="472106"/>
                </a:cubicBezTo>
                <a:cubicBezTo>
                  <a:pt x="1170586" y="534096"/>
                  <a:pt x="1114606" y="562077"/>
                  <a:pt x="1066844" y="566530"/>
                </a:cubicBezTo>
                <a:cubicBezTo>
                  <a:pt x="899531" y="574907"/>
                  <a:pt x="699329" y="525031"/>
                  <a:pt x="600082" y="566530"/>
                </a:cubicBezTo>
                <a:cubicBezTo>
                  <a:pt x="500835" y="608029"/>
                  <a:pt x="257103" y="551706"/>
                  <a:pt x="94424" y="566530"/>
                </a:cubicBezTo>
                <a:cubicBezTo>
                  <a:pt x="34818" y="558869"/>
                  <a:pt x="-11251" y="515384"/>
                  <a:pt x="0" y="472106"/>
                </a:cubicBezTo>
                <a:cubicBezTo>
                  <a:pt x="-20084" y="307900"/>
                  <a:pt x="30087" y="252840"/>
                  <a:pt x="0" y="94424"/>
                </a:cubicBezTo>
                <a:close/>
              </a:path>
              <a:path w="1161268" h="566530" stroke="0" extrusionOk="0">
                <a:moveTo>
                  <a:pt x="0" y="94424"/>
                </a:moveTo>
                <a:cubicBezTo>
                  <a:pt x="9713" y="42512"/>
                  <a:pt x="42480" y="-13298"/>
                  <a:pt x="94424" y="0"/>
                </a:cubicBezTo>
                <a:cubicBezTo>
                  <a:pt x="262818" y="-17131"/>
                  <a:pt x="452403" y="22025"/>
                  <a:pt x="570910" y="0"/>
                </a:cubicBezTo>
                <a:cubicBezTo>
                  <a:pt x="689417" y="-22025"/>
                  <a:pt x="888177" y="34020"/>
                  <a:pt x="1066844" y="0"/>
                </a:cubicBezTo>
                <a:cubicBezTo>
                  <a:pt x="1121974" y="6982"/>
                  <a:pt x="1162420" y="39494"/>
                  <a:pt x="1161268" y="94424"/>
                </a:cubicBezTo>
                <a:cubicBezTo>
                  <a:pt x="1179522" y="172695"/>
                  <a:pt x="1152459" y="395571"/>
                  <a:pt x="1161268" y="472106"/>
                </a:cubicBezTo>
                <a:cubicBezTo>
                  <a:pt x="1161637" y="521034"/>
                  <a:pt x="1119872" y="564533"/>
                  <a:pt x="1066844" y="566530"/>
                </a:cubicBezTo>
                <a:cubicBezTo>
                  <a:pt x="853666" y="609200"/>
                  <a:pt x="750138" y="536892"/>
                  <a:pt x="580634" y="566530"/>
                </a:cubicBezTo>
                <a:cubicBezTo>
                  <a:pt x="411130" y="596168"/>
                  <a:pt x="213675" y="545417"/>
                  <a:pt x="94424" y="566530"/>
                </a:cubicBezTo>
                <a:cubicBezTo>
                  <a:pt x="44981" y="563537"/>
                  <a:pt x="3038" y="522827"/>
                  <a:pt x="0" y="472106"/>
                </a:cubicBezTo>
                <a:cubicBezTo>
                  <a:pt x="-18148" y="287974"/>
                  <a:pt x="27517" y="259611"/>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200" dirty="0">
                <a:solidFill>
                  <a:schemeClr val="bg1"/>
                </a:solidFill>
              </a:rPr>
              <a:t>操作文件</a:t>
            </a:r>
            <a:r>
              <a:rPr kumimoji="1" lang="en-US" altLang="zh-CN" sz="1200" dirty="0">
                <a:solidFill>
                  <a:schemeClr val="bg1"/>
                </a:solidFill>
              </a:rPr>
              <a:t>(</a:t>
            </a:r>
            <a:r>
              <a:rPr lang="zh-CN" altLang="en-US" sz="1200" b="1" dirty="0">
                <a:solidFill>
                  <a:schemeClr val="bg1"/>
                </a:solidFill>
                <a:cs typeface="+mn-ea"/>
                <a:sym typeface="+mn-lt"/>
              </a:rPr>
              <a:t>modified</a:t>
            </a:r>
            <a:r>
              <a:rPr kumimoji="1" lang="en-US" altLang="zh-CN" sz="1200" dirty="0">
                <a:solidFill>
                  <a:schemeClr val="bg1"/>
                </a:solidFill>
              </a:rPr>
              <a:t>)</a:t>
            </a:r>
            <a:endParaRPr kumimoji="1" lang="zh-CN" altLang="en-US" sz="1200" dirty="0">
              <a:solidFill>
                <a:schemeClr val="bg1"/>
              </a:solidFill>
            </a:endParaRPr>
          </a:p>
        </p:txBody>
      </p:sp>
      <p:sp>
        <p:nvSpPr>
          <p:cNvPr id="8" name="圆角矩形 7"/>
          <p:cNvSpPr/>
          <p:nvPr/>
        </p:nvSpPr>
        <p:spPr>
          <a:xfrm>
            <a:off x="4432250" y="4323339"/>
            <a:ext cx="1161268" cy="566530"/>
          </a:xfrm>
          <a:custGeom>
            <a:avLst/>
            <a:gdLst>
              <a:gd name="connsiteX0" fmla="*/ 0 w 1161268"/>
              <a:gd name="connsiteY0" fmla="*/ 94424 h 566530"/>
              <a:gd name="connsiteX1" fmla="*/ 94424 w 1161268"/>
              <a:gd name="connsiteY1" fmla="*/ 0 h 566530"/>
              <a:gd name="connsiteX2" fmla="*/ 561186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570910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2313" y="33230"/>
                  <a:pt x="38246" y="-9604"/>
                  <a:pt x="94424" y="0"/>
                </a:cubicBezTo>
                <a:cubicBezTo>
                  <a:pt x="298677" y="-35479"/>
                  <a:pt x="414003" y="12497"/>
                  <a:pt x="561186" y="0"/>
                </a:cubicBezTo>
                <a:cubicBezTo>
                  <a:pt x="708369" y="-12497"/>
                  <a:pt x="946374" y="50305"/>
                  <a:pt x="1066844" y="0"/>
                </a:cubicBezTo>
                <a:cubicBezTo>
                  <a:pt x="1113797" y="5048"/>
                  <a:pt x="1158101" y="33997"/>
                  <a:pt x="1161268" y="94424"/>
                </a:cubicBezTo>
                <a:cubicBezTo>
                  <a:pt x="1178135" y="233104"/>
                  <a:pt x="1120542" y="350114"/>
                  <a:pt x="1161268" y="472106"/>
                </a:cubicBezTo>
                <a:cubicBezTo>
                  <a:pt x="1155744" y="525837"/>
                  <a:pt x="1122296" y="570272"/>
                  <a:pt x="1066844" y="566530"/>
                </a:cubicBezTo>
                <a:cubicBezTo>
                  <a:pt x="953257" y="594133"/>
                  <a:pt x="745827" y="529915"/>
                  <a:pt x="570910" y="566530"/>
                </a:cubicBezTo>
                <a:cubicBezTo>
                  <a:pt x="395993" y="603145"/>
                  <a:pt x="220347" y="517481"/>
                  <a:pt x="94424" y="566530"/>
                </a:cubicBezTo>
                <a:cubicBezTo>
                  <a:pt x="38351" y="558052"/>
                  <a:pt x="-11901" y="526610"/>
                  <a:pt x="0" y="472106"/>
                </a:cubicBezTo>
                <a:cubicBezTo>
                  <a:pt x="-1017" y="370894"/>
                  <a:pt x="6512" y="232758"/>
                  <a:pt x="0" y="94424"/>
                </a:cubicBezTo>
                <a:close/>
              </a:path>
              <a:path w="1161268" h="566530" stroke="0" extrusionOk="0">
                <a:moveTo>
                  <a:pt x="0" y="94424"/>
                </a:moveTo>
                <a:cubicBezTo>
                  <a:pt x="8836" y="31259"/>
                  <a:pt x="45192" y="-1038"/>
                  <a:pt x="94424" y="0"/>
                </a:cubicBezTo>
                <a:cubicBezTo>
                  <a:pt x="267721" y="-24016"/>
                  <a:pt x="434997" y="52071"/>
                  <a:pt x="561186" y="0"/>
                </a:cubicBezTo>
                <a:cubicBezTo>
                  <a:pt x="687375" y="-52071"/>
                  <a:pt x="900412" y="9574"/>
                  <a:pt x="1066844" y="0"/>
                </a:cubicBezTo>
                <a:cubicBezTo>
                  <a:pt x="1126073" y="1287"/>
                  <a:pt x="1162698" y="42669"/>
                  <a:pt x="1161268" y="94424"/>
                </a:cubicBezTo>
                <a:cubicBezTo>
                  <a:pt x="1168892" y="200682"/>
                  <a:pt x="1146549" y="300159"/>
                  <a:pt x="1161268" y="472106"/>
                </a:cubicBezTo>
                <a:cubicBezTo>
                  <a:pt x="1156958" y="521179"/>
                  <a:pt x="1110440" y="565056"/>
                  <a:pt x="1066844" y="566530"/>
                </a:cubicBezTo>
                <a:cubicBezTo>
                  <a:pt x="892637" y="619072"/>
                  <a:pt x="745789" y="560023"/>
                  <a:pt x="590358" y="566530"/>
                </a:cubicBezTo>
                <a:cubicBezTo>
                  <a:pt x="434927" y="573037"/>
                  <a:pt x="211156" y="524752"/>
                  <a:pt x="94424" y="566530"/>
                </a:cubicBezTo>
                <a:cubicBezTo>
                  <a:pt x="37962" y="563753"/>
                  <a:pt x="5126" y="527777"/>
                  <a:pt x="0" y="472106"/>
                </a:cubicBezTo>
                <a:cubicBezTo>
                  <a:pt x="-673" y="328350"/>
                  <a:pt x="505" y="213869"/>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200" dirty="0">
                <a:solidFill>
                  <a:schemeClr val="bg1"/>
                </a:solidFill>
              </a:rPr>
              <a:t>存到暂存区</a:t>
            </a:r>
            <a:r>
              <a:rPr kumimoji="1" lang="en-US" altLang="zh-CN" sz="1200" dirty="0">
                <a:solidFill>
                  <a:schemeClr val="bg1"/>
                </a:solidFill>
              </a:rPr>
              <a:t>(</a:t>
            </a:r>
            <a:r>
              <a:rPr lang="zh-CN" altLang="en-US" sz="1200" b="1" dirty="0">
                <a:solidFill>
                  <a:schemeClr val="bg1"/>
                </a:solidFill>
                <a:cs typeface="+mn-ea"/>
                <a:sym typeface="+mn-lt"/>
              </a:rPr>
              <a:t>staged</a:t>
            </a:r>
            <a:r>
              <a:rPr kumimoji="1" lang="en-US" altLang="zh-CN" sz="1200" dirty="0">
                <a:solidFill>
                  <a:schemeClr val="bg1"/>
                </a:solidFill>
              </a:rPr>
              <a:t>)</a:t>
            </a:r>
            <a:endParaRPr kumimoji="1" lang="zh-CN" altLang="en-US" sz="1200" dirty="0">
              <a:solidFill>
                <a:schemeClr val="bg1"/>
              </a:solidFill>
            </a:endParaRPr>
          </a:p>
        </p:txBody>
      </p:sp>
      <p:sp>
        <p:nvSpPr>
          <p:cNvPr id="9" name="圆角矩形 8"/>
          <p:cNvSpPr/>
          <p:nvPr/>
        </p:nvSpPr>
        <p:spPr>
          <a:xfrm>
            <a:off x="4432250" y="5340677"/>
            <a:ext cx="1161268" cy="566530"/>
          </a:xfrm>
          <a:custGeom>
            <a:avLst/>
            <a:gdLst>
              <a:gd name="connsiteX0" fmla="*/ 0 w 1161268"/>
              <a:gd name="connsiteY0" fmla="*/ 94424 h 566530"/>
              <a:gd name="connsiteX1" fmla="*/ 94424 w 1161268"/>
              <a:gd name="connsiteY1" fmla="*/ 0 h 566530"/>
              <a:gd name="connsiteX2" fmla="*/ 570910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609807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4549" y="44020"/>
                  <a:pt x="32915" y="-437"/>
                  <a:pt x="94424" y="0"/>
                </a:cubicBezTo>
                <a:cubicBezTo>
                  <a:pt x="253491" y="-38595"/>
                  <a:pt x="399430" y="49054"/>
                  <a:pt x="570910" y="0"/>
                </a:cubicBezTo>
                <a:cubicBezTo>
                  <a:pt x="742390" y="-49054"/>
                  <a:pt x="959602" y="54540"/>
                  <a:pt x="1066844" y="0"/>
                </a:cubicBezTo>
                <a:cubicBezTo>
                  <a:pt x="1105787" y="-7768"/>
                  <a:pt x="1153872" y="45076"/>
                  <a:pt x="1161268" y="94424"/>
                </a:cubicBezTo>
                <a:cubicBezTo>
                  <a:pt x="1174468" y="281523"/>
                  <a:pt x="1135602" y="319478"/>
                  <a:pt x="1161268" y="472106"/>
                </a:cubicBezTo>
                <a:cubicBezTo>
                  <a:pt x="1157672" y="533912"/>
                  <a:pt x="1108969" y="561264"/>
                  <a:pt x="1066844" y="566530"/>
                </a:cubicBezTo>
                <a:cubicBezTo>
                  <a:pt x="944704" y="611227"/>
                  <a:pt x="714779" y="547267"/>
                  <a:pt x="609807" y="566530"/>
                </a:cubicBezTo>
                <a:cubicBezTo>
                  <a:pt x="504835" y="585793"/>
                  <a:pt x="229577" y="551227"/>
                  <a:pt x="94424" y="566530"/>
                </a:cubicBezTo>
                <a:cubicBezTo>
                  <a:pt x="46720" y="552758"/>
                  <a:pt x="-6681" y="533015"/>
                  <a:pt x="0" y="472106"/>
                </a:cubicBezTo>
                <a:cubicBezTo>
                  <a:pt x="-35602" y="318277"/>
                  <a:pt x="6811" y="176936"/>
                  <a:pt x="0" y="94424"/>
                </a:cubicBezTo>
                <a:close/>
              </a:path>
              <a:path w="1161268" h="566530" stroke="0" extrusionOk="0">
                <a:moveTo>
                  <a:pt x="0" y="94424"/>
                </a:moveTo>
                <a:cubicBezTo>
                  <a:pt x="-8071" y="49237"/>
                  <a:pt x="55222" y="-3989"/>
                  <a:pt x="94424" y="0"/>
                </a:cubicBezTo>
                <a:cubicBezTo>
                  <a:pt x="322561" y="-3736"/>
                  <a:pt x="446060" y="46641"/>
                  <a:pt x="590358" y="0"/>
                </a:cubicBezTo>
                <a:cubicBezTo>
                  <a:pt x="734656" y="-46641"/>
                  <a:pt x="903994" y="8273"/>
                  <a:pt x="1066844" y="0"/>
                </a:cubicBezTo>
                <a:cubicBezTo>
                  <a:pt x="1131209" y="-3826"/>
                  <a:pt x="1172731" y="42701"/>
                  <a:pt x="1161268" y="94424"/>
                </a:cubicBezTo>
                <a:cubicBezTo>
                  <a:pt x="1200367" y="211048"/>
                  <a:pt x="1135592" y="318778"/>
                  <a:pt x="1161268" y="472106"/>
                </a:cubicBezTo>
                <a:cubicBezTo>
                  <a:pt x="1160088" y="519024"/>
                  <a:pt x="1114193" y="571311"/>
                  <a:pt x="1066844" y="566530"/>
                </a:cubicBezTo>
                <a:cubicBezTo>
                  <a:pt x="971270" y="618269"/>
                  <a:pt x="824223" y="539853"/>
                  <a:pt x="590358" y="566530"/>
                </a:cubicBezTo>
                <a:cubicBezTo>
                  <a:pt x="356493" y="593207"/>
                  <a:pt x="337191" y="514774"/>
                  <a:pt x="94424" y="566530"/>
                </a:cubicBezTo>
                <a:cubicBezTo>
                  <a:pt x="37657" y="569181"/>
                  <a:pt x="-509" y="522770"/>
                  <a:pt x="0" y="472106"/>
                </a:cubicBezTo>
                <a:cubicBezTo>
                  <a:pt x="-166" y="306928"/>
                  <a:pt x="8234" y="197498"/>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200" dirty="0">
                <a:solidFill>
                  <a:schemeClr val="bg1"/>
                </a:solidFill>
              </a:rPr>
              <a:t>提交本地仓库</a:t>
            </a:r>
            <a:r>
              <a:rPr kumimoji="1" lang="en-US" altLang="zh-CN" sz="1200" dirty="0">
                <a:solidFill>
                  <a:schemeClr val="bg1"/>
                </a:solidFill>
              </a:rPr>
              <a:t>(</a:t>
            </a:r>
            <a:r>
              <a:rPr lang="zh-CN" altLang="en-US" sz="1200" b="1" dirty="0">
                <a:solidFill>
                  <a:schemeClr val="bg1"/>
                </a:solidFill>
                <a:cs typeface="+mn-ea"/>
                <a:sym typeface="+mn-lt"/>
              </a:rPr>
              <a:t>committed</a:t>
            </a:r>
            <a:r>
              <a:rPr kumimoji="1" lang="en-US" altLang="zh-CN" sz="1200" dirty="0">
                <a:solidFill>
                  <a:schemeClr val="bg1"/>
                </a:solidFill>
              </a:rPr>
              <a:t>)</a:t>
            </a:r>
            <a:endParaRPr kumimoji="1" lang="zh-CN" altLang="en-US" sz="1200" dirty="0">
              <a:solidFill>
                <a:schemeClr val="bg1"/>
              </a:solidFill>
            </a:endParaRPr>
          </a:p>
        </p:txBody>
      </p:sp>
      <p:sp>
        <p:nvSpPr>
          <p:cNvPr id="10" name="圆角矩形 9"/>
          <p:cNvSpPr/>
          <p:nvPr/>
        </p:nvSpPr>
        <p:spPr>
          <a:xfrm>
            <a:off x="5949981" y="5340677"/>
            <a:ext cx="1161268" cy="566530"/>
          </a:xfrm>
          <a:custGeom>
            <a:avLst/>
            <a:gdLst>
              <a:gd name="connsiteX0" fmla="*/ 0 w 1161268"/>
              <a:gd name="connsiteY0" fmla="*/ 94424 h 566530"/>
              <a:gd name="connsiteX1" fmla="*/ 94424 w 1161268"/>
              <a:gd name="connsiteY1" fmla="*/ 0 h 566530"/>
              <a:gd name="connsiteX2" fmla="*/ 570910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570910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2643" y="31230"/>
                  <a:pt x="41627" y="-7399"/>
                  <a:pt x="94424" y="0"/>
                </a:cubicBezTo>
                <a:cubicBezTo>
                  <a:pt x="202627" y="-43154"/>
                  <a:pt x="346142" y="13708"/>
                  <a:pt x="570910" y="0"/>
                </a:cubicBezTo>
                <a:cubicBezTo>
                  <a:pt x="795678" y="-13708"/>
                  <a:pt x="869973" y="18690"/>
                  <a:pt x="1066844" y="0"/>
                </a:cubicBezTo>
                <a:cubicBezTo>
                  <a:pt x="1131442" y="-7537"/>
                  <a:pt x="1154864" y="49368"/>
                  <a:pt x="1161268" y="94424"/>
                </a:cubicBezTo>
                <a:cubicBezTo>
                  <a:pt x="1197217" y="255377"/>
                  <a:pt x="1124974" y="324114"/>
                  <a:pt x="1161268" y="472106"/>
                </a:cubicBezTo>
                <a:cubicBezTo>
                  <a:pt x="1173635" y="531866"/>
                  <a:pt x="1121388" y="562257"/>
                  <a:pt x="1066844" y="566530"/>
                </a:cubicBezTo>
                <a:cubicBezTo>
                  <a:pt x="852997" y="581424"/>
                  <a:pt x="779086" y="516815"/>
                  <a:pt x="570910" y="566530"/>
                </a:cubicBezTo>
                <a:cubicBezTo>
                  <a:pt x="362734" y="616245"/>
                  <a:pt x="325007" y="529912"/>
                  <a:pt x="94424" y="566530"/>
                </a:cubicBezTo>
                <a:cubicBezTo>
                  <a:pt x="40616" y="568949"/>
                  <a:pt x="-5947" y="525762"/>
                  <a:pt x="0" y="472106"/>
                </a:cubicBezTo>
                <a:cubicBezTo>
                  <a:pt x="-5892" y="395276"/>
                  <a:pt x="19233" y="205344"/>
                  <a:pt x="0" y="94424"/>
                </a:cubicBezTo>
                <a:close/>
              </a:path>
              <a:path w="1161268" h="566530" stroke="0" extrusionOk="0">
                <a:moveTo>
                  <a:pt x="0" y="94424"/>
                </a:moveTo>
                <a:cubicBezTo>
                  <a:pt x="-309" y="44646"/>
                  <a:pt x="28336" y="1826"/>
                  <a:pt x="94424" y="0"/>
                </a:cubicBezTo>
                <a:cubicBezTo>
                  <a:pt x="238179" y="-11102"/>
                  <a:pt x="396833" y="25684"/>
                  <a:pt x="570910" y="0"/>
                </a:cubicBezTo>
                <a:cubicBezTo>
                  <a:pt x="744987" y="-25684"/>
                  <a:pt x="871253" y="40093"/>
                  <a:pt x="1066844" y="0"/>
                </a:cubicBezTo>
                <a:cubicBezTo>
                  <a:pt x="1122449" y="-7160"/>
                  <a:pt x="1158658" y="41036"/>
                  <a:pt x="1161268" y="94424"/>
                </a:cubicBezTo>
                <a:cubicBezTo>
                  <a:pt x="1190779" y="190924"/>
                  <a:pt x="1137948" y="310789"/>
                  <a:pt x="1161268" y="472106"/>
                </a:cubicBezTo>
                <a:cubicBezTo>
                  <a:pt x="1150489" y="524179"/>
                  <a:pt x="1115909" y="565080"/>
                  <a:pt x="1066844" y="566530"/>
                </a:cubicBezTo>
                <a:cubicBezTo>
                  <a:pt x="895238" y="626921"/>
                  <a:pt x="772124" y="534261"/>
                  <a:pt x="561186" y="566530"/>
                </a:cubicBezTo>
                <a:cubicBezTo>
                  <a:pt x="350248" y="598799"/>
                  <a:pt x="196647" y="536553"/>
                  <a:pt x="94424" y="566530"/>
                </a:cubicBezTo>
                <a:cubicBezTo>
                  <a:pt x="43954" y="555482"/>
                  <a:pt x="-10555" y="525999"/>
                  <a:pt x="0" y="472106"/>
                </a:cubicBezTo>
                <a:cubicBezTo>
                  <a:pt x="-31284" y="383713"/>
                  <a:pt x="40326" y="272601"/>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1200" dirty="0">
                <a:solidFill>
                  <a:schemeClr val="bg1"/>
                </a:solidFill>
              </a:rPr>
              <a:t>Pull</a:t>
            </a:r>
            <a:r>
              <a:rPr kumimoji="1" lang="zh-CN" altLang="en-US" sz="1200" dirty="0">
                <a:solidFill>
                  <a:schemeClr val="bg1"/>
                </a:solidFill>
              </a:rPr>
              <a:t>拉取代码</a:t>
            </a:r>
            <a:endParaRPr kumimoji="1" lang="zh-CN" altLang="en-US" sz="1200" dirty="0">
              <a:solidFill>
                <a:schemeClr val="bg1"/>
              </a:solidFill>
            </a:endParaRPr>
          </a:p>
        </p:txBody>
      </p:sp>
      <p:sp>
        <p:nvSpPr>
          <p:cNvPr id="11" name="圆角矩形 10"/>
          <p:cNvSpPr/>
          <p:nvPr/>
        </p:nvSpPr>
        <p:spPr>
          <a:xfrm>
            <a:off x="7575977" y="3247071"/>
            <a:ext cx="1161268" cy="566530"/>
          </a:xfrm>
          <a:custGeom>
            <a:avLst/>
            <a:gdLst>
              <a:gd name="connsiteX0" fmla="*/ 0 w 1161268"/>
              <a:gd name="connsiteY0" fmla="*/ 94424 h 566530"/>
              <a:gd name="connsiteX1" fmla="*/ 94424 w 1161268"/>
              <a:gd name="connsiteY1" fmla="*/ 0 h 566530"/>
              <a:gd name="connsiteX2" fmla="*/ 551461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590358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2190" y="50960"/>
                  <a:pt x="38686" y="1252"/>
                  <a:pt x="94424" y="0"/>
                </a:cubicBezTo>
                <a:cubicBezTo>
                  <a:pt x="259742" y="-44933"/>
                  <a:pt x="449671" y="21092"/>
                  <a:pt x="551461" y="0"/>
                </a:cubicBezTo>
                <a:cubicBezTo>
                  <a:pt x="653251" y="-21092"/>
                  <a:pt x="929372" y="36358"/>
                  <a:pt x="1066844" y="0"/>
                </a:cubicBezTo>
                <a:cubicBezTo>
                  <a:pt x="1107867" y="8778"/>
                  <a:pt x="1167239" y="41478"/>
                  <a:pt x="1161268" y="94424"/>
                </a:cubicBezTo>
                <a:cubicBezTo>
                  <a:pt x="1172532" y="282161"/>
                  <a:pt x="1132356" y="377691"/>
                  <a:pt x="1161268" y="472106"/>
                </a:cubicBezTo>
                <a:cubicBezTo>
                  <a:pt x="1152706" y="523916"/>
                  <a:pt x="1122931" y="551829"/>
                  <a:pt x="1066844" y="566530"/>
                </a:cubicBezTo>
                <a:cubicBezTo>
                  <a:pt x="829599" y="623094"/>
                  <a:pt x="817347" y="560409"/>
                  <a:pt x="590358" y="566530"/>
                </a:cubicBezTo>
                <a:cubicBezTo>
                  <a:pt x="363369" y="572651"/>
                  <a:pt x="225276" y="519777"/>
                  <a:pt x="94424" y="566530"/>
                </a:cubicBezTo>
                <a:cubicBezTo>
                  <a:pt x="45659" y="563570"/>
                  <a:pt x="-1054" y="520909"/>
                  <a:pt x="0" y="472106"/>
                </a:cubicBezTo>
                <a:cubicBezTo>
                  <a:pt x="-21437" y="340687"/>
                  <a:pt x="10514" y="243158"/>
                  <a:pt x="0" y="94424"/>
                </a:cubicBezTo>
                <a:close/>
              </a:path>
              <a:path w="1161268" h="566530" stroke="0" extrusionOk="0">
                <a:moveTo>
                  <a:pt x="0" y="94424"/>
                </a:moveTo>
                <a:cubicBezTo>
                  <a:pt x="2681" y="44655"/>
                  <a:pt x="43178" y="-9110"/>
                  <a:pt x="94424" y="0"/>
                </a:cubicBezTo>
                <a:cubicBezTo>
                  <a:pt x="226536" y="-12510"/>
                  <a:pt x="393372" y="37355"/>
                  <a:pt x="600082" y="0"/>
                </a:cubicBezTo>
                <a:cubicBezTo>
                  <a:pt x="806792" y="-37355"/>
                  <a:pt x="927271" y="45910"/>
                  <a:pt x="1066844" y="0"/>
                </a:cubicBezTo>
                <a:cubicBezTo>
                  <a:pt x="1114512" y="7988"/>
                  <a:pt x="1158168" y="50497"/>
                  <a:pt x="1161268" y="94424"/>
                </a:cubicBezTo>
                <a:cubicBezTo>
                  <a:pt x="1165305" y="240372"/>
                  <a:pt x="1143281" y="324704"/>
                  <a:pt x="1161268" y="472106"/>
                </a:cubicBezTo>
                <a:cubicBezTo>
                  <a:pt x="1152961" y="521726"/>
                  <a:pt x="1113389" y="561631"/>
                  <a:pt x="1066844" y="566530"/>
                </a:cubicBezTo>
                <a:cubicBezTo>
                  <a:pt x="891854" y="619790"/>
                  <a:pt x="714441" y="566227"/>
                  <a:pt x="609807" y="566530"/>
                </a:cubicBezTo>
                <a:cubicBezTo>
                  <a:pt x="505173" y="566833"/>
                  <a:pt x="242993" y="557520"/>
                  <a:pt x="94424" y="566530"/>
                </a:cubicBezTo>
                <a:cubicBezTo>
                  <a:pt x="49877" y="558538"/>
                  <a:pt x="12696" y="533350"/>
                  <a:pt x="0" y="472106"/>
                </a:cubicBezTo>
                <a:cubicBezTo>
                  <a:pt x="-2034" y="315775"/>
                  <a:pt x="449" y="193203"/>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200" dirty="0">
                <a:solidFill>
                  <a:schemeClr val="bg1"/>
                </a:solidFill>
              </a:rPr>
              <a:t>解决冲突</a:t>
            </a:r>
            <a:endParaRPr kumimoji="1" lang="zh-CN" altLang="en-US" sz="1200" dirty="0">
              <a:solidFill>
                <a:schemeClr val="bg1"/>
              </a:solidFill>
            </a:endParaRPr>
          </a:p>
        </p:txBody>
      </p:sp>
      <p:sp>
        <p:nvSpPr>
          <p:cNvPr id="12" name="圆角矩形 11"/>
          <p:cNvSpPr/>
          <p:nvPr/>
        </p:nvSpPr>
        <p:spPr>
          <a:xfrm>
            <a:off x="9467768" y="5340677"/>
            <a:ext cx="1161268" cy="566530"/>
          </a:xfrm>
          <a:custGeom>
            <a:avLst/>
            <a:gdLst>
              <a:gd name="connsiteX0" fmla="*/ 0 w 1161268"/>
              <a:gd name="connsiteY0" fmla="*/ 94424 h 566530"/>
              <a:gd name="connsiteX1" fmla="*/ 94424 w 1161268"/>
              <a:gd name="connsiteY1" fmla="*/ 0 h 566530"/>
              <a:gd name="connsiteX2" fmla="*/ 570910 w 1161268"/>
              <a:gd name="connsiteY2" fmla="*/ 0 h 566530"/>
              <a:gd name="connsiteX3" fmla="*/ 1066844 w 1161268"/>
              <a:gd name="connsiteY3" fmla="*/ 0 h 566530"/>
              <a:gd name="connsiteX4" fmla="*/ 1161268 w 1161268"/>
              <a:gd name="connsiteY4" fmla="*/ 94424 h 566530"/>
              <a:gd name="connsiteX5" fmla="*/ 1161268 w 1161268"/>
              <a:gd name="connsiteY5" fmla="*/ 472106 h 566530"/>
              <a:gd name="connsiteX6" fmla="*/ 1066844 w 1161268"/>
              <a:gd name="connsiteY6" fmla="*/ 566530 h 566530"/>
              <a:gd name="connsiteX7" fmla="*/ 609807 w 1161268"/>
              <a:gd name="connsiteY7" fmla="*/ 566530 h 566530"/>
              <a:gd name="connsiteX8" fmla="*/ 94424 w 1161268"/>
              <a:gd name="connsiteY8" fmla="*/ 566530 h 566530"/>
              <a:gd name="connsiteX9" fmla="*/ 0 w 1161268"/>
              <a:gd name="connsiteY9" fmla="*/ 472106 h 566530"/>
              <a:gd name="connsiteX10" fmla="*/ 0 w 1161268"/>
              <a:gd name="connsiteY10" fmla="*/ 94424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1268" h="566530" fill="none" extrusionOk="0">
                <a:moveTo>
                  <a:pt x="0" y="94424"/>
                </a:moveTo>
                <a:cubicBezTo>
                  <a:pt x="-5325" y="36341"/>
                  <a:pt x="40987" y="-2722"/>
                  <a:pt x="94424" y="0"/>
                </a:cubicBezTo>
                <a:cubicBezTo>
                  <a:pt x="318833" y="-30237"/>
                  <a:pt x="440403" y="14002"/>
                  <a:pt x="570910" y="0"/>
                </a:cubicBezTo>
                <a:cubicBezTo>
                  <a:pt x="701417" y="-14002"/>
                  <a:pt x="959485" y="50460"/>
                  <a:pt x="1066844" y="0"/>
                </a:cubicBezTo>
                <a:cubicBezTo>
                  <a:pt x="1110531" y="-90"/>
                  <a:pt x="1166874" y="56685"/>
                  <a:pt x="1161268" y="94424"/>
                </a:cubicBezTo>
                <a:cubicBezTo>
                  <a:pt x="1193202" y="267209"/>
                  <a:pt x="1133990" y="389211"/>
                  <a:pt x="1161268" y="472106"/>
                </a:cubicBezTo>
                <a:cubicBezTo>
                  <a:pt x="1168629" y="525468"/>
                  <a:pt x="1124373" y="571223"/>
                  <a:pt x="1066844" y="566530"/>
                </a:cubicBezTo>
                <a:cubicBezTo>
                  <a:pt x="941861" y="570848"/>
                  <a:pt x="746391" y="545333"/>
                  <a:pt x="609807" y="566530"/>
                </a:cubicBezTo>
                <a:cubicBezTo>
                  <a:pt x="473223" y="587727"/>
                  <a:pt x="315008" y="528548"/>
                  <a:pt x="94424" y="566530"/>
                </a:cubicBezTo>
                <a:cubicBezTo>
                  <a:pt x="46177" y="562418"/>
                  <a:pt x="1185" y="525502"/>
                  <a:pt x="0" y="472106"/>
                </a:cubicBezTo>
                <a:cubicBezTo>
                  <a:pt x="-36358" y="298142"/>
                  <a:pt x="16395" y="174214"/>
                  <a:pt x="0" y="94424"/>
                </a:cubicBezTo>
                <a:close/>
              </a:path>
              <a:path w="1161268" h="566530" stroke="0" extrusionOk="0">
                <a:moveTo>
                  <a:pt x="0" y="94424"/>
                </a:moveTo>
                <a:cubicBezTo>
                  <a:pt x="1106" y="44690"/>
                  <a:pt x="39253" y="424"/>
                  <a:pt x="94424" y="0"/>
                </a:cubicBezTo>
                <a:cubicBezTo>
                  <a:pt x="198313" y="-3694"/>
                  <a:pt x="413732" y="7708"/>
                  <a:pt x="561186" y="0"/>
                </a:cubicBezTo>
                <a:cubicBezTo>
                  <a:pt x="708640" y="-7708"/>
                  <a:pt x="919190" y="60354"/>
                  <a:pt x="1066844" y="0"/>
                </a:cubicBezTo>
                <a:cubicBezTo>
                  <a:pt x="1116645" y="1151"/>
                  <a:pt x="1159063" y="49915"/>
                  <a:pt x="1161268" y="94424"/>
                </a:cubicBezTo>
                <a:cubicBezTo>
                  <a:pt x="1180019" y="268013"/>
                  <a:pt x="1120584" y="391586"/>
                  <a:pt x="1161268" y="472106"/>
                </a:cubicBezTo>
                <a:cubicBezTo>
                  <a:pt x="1168164" y="531076"/>
                  <a:pt x="1129120" y="558856"/>
                  <a:pt x="1066844" y="566530"/>
                </a:cubicBezTo>
                <a:cubicBezTo>
                  <a:pt x="820571" y="611184"/>
                  <a:pt x="664874" y="565402"/>
                  <a:pt x="561186" y="566530"/>
                </a:cubicBezTo>
                <a:cubicBezTo>
                  <a:pt x="457498" y="567658"/>
                  <a:pt x="262759" y="561452"/>
                  <a:pt x="94424" y="566530"/>
                </a:cubicBezTo>
                <a:cubicBezTo>
                  <a:pt x="49222" y="553596"/>
                  <a:pt x="-6638" y="525286"/>
                  <a:pt x="0" y="472106"/>
                </a:cubicBezTo>
                <a:cubicBezTo>
                  <a:pt x="-15705" y="293402"/>
                  <a:pt x="20130" y="181436"/>
                  <a:pt x="0" y="94424"/>
                </a:cubicBezTo>
                <a:close/>
              </a:path>
            </a:pathLst>
          </a:custGeom>
          <a:solidFill>
            <a:srgbClr val="6F6A6A"/>
          </a:solidFill>
          <a:ln>
            <a:solidFill>
              <a:srgbClr val="6F6A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1200" dirty="0">
                <a:solidFill>
                  <a:schemeClr val="bg1"/>
                </a:solidFill>
              </a:rPr>
              <a:t>Push</a:t>
            </a:r>
            <a:r>
              <a:rPr kumimoji="1" lang="zh-CN" altLang="en-US" sz="1200" dirty="0">
                <a:solidFill>
                  <a:schemeClr val="bg1"/>
                </a:solidFill>
              </a:rPr>
              <a:t>推送</a:t>
            </a:r>
            <a:endParaRPr kumimoji="1" lang="zh-CN" altLang="en-US" sz="1200" dirty="0">
              <a:solidFill>
                <a:schemeClr val="bg1"/>
              </a:solidFill>
            </a:endParaRPr>
          </a:p>
        </p:txBody>
      </p:sp>
      <p:sp>
        <p:nvSpPr>
          <p:cNvPr id="13" name="终止符 12"/>
          <p:cNvSpPr/>
          <p:nvPr/>
        </p:nvSpPr>
        <p:spPr>
          <a:xfrm>
            <a:off x="10923895" y="5340677"/>
            <a:ext cx="1033670" cy="566530"/>
          </a:xfrm>
          <a:custGeom>
            <a:avLst/>
            <a:gdLst>
              <a:gd name="connsiteX0" fmla="*/ 166296 w 1033670"/>
              <a:gd name="connsiteY0" fmla="*/ 0 h 566530"/>
              <a:gd name="connsiteX1" fmla="*/ 516835 w 1033670"/>
              <a:gd name="connsiteY1" fmla="*/ 0 h 566530"/>
              <a:gd name="connsiteX2" fmla="*/ 867373 w 1033670"/>
              <a:gd name="connsiteY2" fmla="*/ 0 h 566530"/>
              <a:gd name="connsiteX3" fmla="*/ 1033670 w 1033670"/>
              <a:gd name="connsiteY3" fmla="*/ 283265 h 566530"/>
              <a:gd name="connsiteX4" fmla="*/ 867373 w 1033670"/>
              <a:gd name="connsiteY4" fmla="*/ 566530 h 566530"/>
              <a:gd name="connsiteX5" fmla="*/ 537867 w 1033670"/>
              <a:gd name="connsiteY5" fmla="*/ 566530 h 566530"/>
              <a:gd name="connsiteX6" fmla="*/ 166296 w 1033670"/>
              <a:gd name="connsiteY6" fmla="*/ 566530 h 566530"/>
              <a:gd name="connsiteX7" fmla="*/ 0 w 1033670"/>
              <a:gd name="connsiteY7" fmla="*/ 283265 h 566530"/>
              <a:gd name="connsiteX8" fmla="*/ 166296 w 1033670"/>
              <a:gd name="connsiteY8" fmla="*/ 0 h 56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670" h="566530" fill="none" extrusionOk="0">
                <a:moveTo>
                  <a:pt x="166296" y="0"/>
                </a:moveTo>
                <a:cubicBezTo>
                  <a:pt x="282780" y="-10849"/>
                  <a:pt x="375566" y="22520"/>
                  <a:pt x="516835" y="0"/>
                </a:cubicBezTo>
                <a:cubicBezTo>
                  <a:pt x="658104" y="-22520"/>
                  <a:pt x="717294" y="7136"/>
                  <a:pt x="867373" y="0"/>
                </a:cubicBezTo>
                <a:cubicBezTo>
                  <a:pt x="936808" y="23108"/>
                  <a:pt x="1065442" y="133767"/>
                  <a:pt x="1033670" y="283265"/>
                </a:cubicBezTo>
                <a:cubicBezTo>
                  <a:pt x="1029602" y="453862"/>
                  <a:pt x="978300" y="577694"/>
                  <a:pt x="867373" y="566530"/>
                </a:cubicBezTo>
                <a:cubicBezTo>
                  <a:pt x="799208" y="572850"/>
                  <a:pt x="610736" y="556515"/>
                  <a:pt x="537867" y="566530"/>
                </a:cubicBezTo>
                <a:cubicBezTo>
                  <a:pt x="464998" y="576545"/>
                  <a:pt x="335803" y="559542"/>
                  <a:pt x="166296" y="566530"/>
                </a:cubicBezTo>
                <a:cubicBezTo>
                  <a:pt x="96322" y="543333"/>
                  <a:pt x="-3892" y="437305"/>
                  <a:pt x="0" y="283265"/>
                </a:cubicBezTo>
                <a:cubicBezTo>
                  <a:pt x="292" y="111533"/>
                  <a:pt x="85940" y="-11234"/>
                  <a:pt x="166296" y="0"/>
                </a:cubicBezTo>
                <a:close/>
              </a:path>
              <a:path w="1033670" h="566530" stroke="0" extrusionOk="0">
                <a:moveTo>
                  <a:pt x="166296" y="0"/>
                </a:moveTo>
                <a:cubicBezTo>
                  <a:pt x="278265" y="-21723"/>
                  <a:pt x="415192" y="8558"/>
                  <a:pt x="509824" y="0"/>
                </a:cubicBezTo>
                <a:cubicBezTo>
                  <a:pt x="604456" y="-8558"/>
                  <a:pt x="715878" y="3795"/>
                  <a:pt x="867373" y="0"/>
                </a:cubicBezTo>
                <a:cubicBezTo>
                  <a:pt x="971226" y="-27394"/>
                  <a:pt x="1030632" y="111779"/>
                  <a:pt x="1033670" y="283265"/>
                </a:cubicBezTo>
                <a:cubicBezTo>
                  <a:pt x="1012287" y="448658"/>
                  <a:pt x="938820" y="577074"/>
                  <a:pt x="867373" y="566530"/>
                </a:cubicBezTo>
                <a:cubicBezTo>
                  <a:pt x="784068" y="584667"/>
                  <a:pt x="695744" y="539524"/>
                  <a:pt x="530856" y="566530"/>
                </a:cubicBezTo>
                <a:cubicBezTo>
                  <a:pt x="365968" y="593536"/>
                  <a:pt x="245751" y="546693"/>
                  <a:pt x="166296" y="566530"/>
                </a:cubicBezTo>
                <a:cubicBezTo>
                  <a:pt x="97855" y="539648"/>
                  <a:pt x="6111" y="453453"/>
                  <a:pt x="0" y="283265"/>
                </a:cubicBezTo>
                <a:cubicBezTo>
                  <a:pt x="-2953" y="143544"/>
                  <a:pt x="90826" y="19979"/>
                  <a:pt x="166296" y="0"/>
                </a:cubicBezTo>
                <a:close/>
              </a:path>
            </a:pathLst>
          </a:custGeom>
          <a:solidFill>
            <a:srgbClr val="76717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dirty="0"/>
              <a:t>结束</a:t>
            </a:r>
            <a:endParaRPr kumimoji="1" lang="zh-CN" altLang="en-US" dirty="0"/>
          </a:p>
        </p:txBody>
      </p:sp>
      <p:sp>
        <p:nvSpPr>
          <p:cNvPr id="14" name="菱形 13"/>
          <p:cNvSpPr/>
          <p:nvPr/>
        </p:nvSpPr>
        <p:spPr>
          <a:xfrm>
            <a:off x="7435173" y="5171710"/>
            <a:ext cx="1442877" cy="914400"/>
          </a:xfrm>
          <a:custGeom>
            <a:avLst/>
            <a:gdLst>
              <a:gd name="connsiteX0" fmla="*/ 0 w 1442877"/>
              <a:gd name="connsiteY0" fmla="*/ 457200 h 914400"/>
              <a:gd name="connsiteX1" fmla="*/ 346291 w 1442877"/>
              <a:gd name="connsiteY1" fmla="*/ 237744 h 914400"/>
              <a:gd name="connsiteX2" fmla="*/ 721439 w 1442877"/>
              <a:gd name="connsiteY2" fmla="*/ 0 h 914400"/>
              <a:gd name="connsiteX3" fmla="*/ 1067729 w 1442877"/>
              <a:gd name="connsiteY3" fmla="*/ 219456 h 914400"/>
              <a:gd name="connsiteX4" fmla="*/ 1442877 w 1442877"/>
              <a:gd name="connsiteY4" fmla="*/ 457200 h 914400"/>
              <a:gd name="connsiteX5" fmla="*/ 1096587 w 1442877"/>
              <a:gd name="connsiteY5" fmla="*/ 676656 h 914400"/>
              <a:gd name="connsiteX6" fmla="*/ 721439 w 1442877"/>
              <a:gd name="connsiteY6" fmla="*/ 914400 h 914400"/>
              <a:gd name="connsiteX7" fmla="*/ 360720 w 1442877"/>
              <a:gd name="connsiteY7" fmla="*/ 685800 h 914400"/>
              <a:gd name="connsiteX8" fmla="*/ 0 w 1442877"/>
              <a:gd name="connsiteY8"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877" h="914400" fill="none" extrusionOk="0">
                <a:moveTo>
                  <a:pt x="0" y="457200"/>
                </a:moveTo>
                <a:cubicBezTo>
                  <a:pt x="127781" y="367631"/>
                  <a:pt x="248717" y="338046"/>
                  <a:pt x="346291" y="237744"/>
                </a:cubicBezTo>
                <a:cubicBezTo>
                  <a:pt x="443865" y="137442"/>
                  <a:pt x="648709" y="108375"/>
                  <a:pt x="721439" y="0"/>
                </a:cubicBezTo>
                <a:cubicBezTo>
                  <a:pt x="872972" y="71440"/>
                  <a:pt x="952297" y="162684"/>
                  <a:pt x="1067729" y="219456"/>
                </a:cubicBezTo>
                <a:cubicBezTo>
                  <a:pt x="1183161" y="276228"/>
                  <a:pt x="1290366" y="405871"/>
                  <a:pt x="1442877" y="457200"/>
                </a:cubicBezTo>
                <a:cubicBezTo>
                  <a:pt x="1286759" y="580400"/>
                  <a:pt x="1212577" y="557233"/>
                  <a:pt x="1096587" y="676656"/>
                </a:cubicBezTo>
                <a:cubicBezTo>
                  <a:pt x="980597" y="796078"/>
                  <a:pt x="848485" y="831168"/>
                  <a:pt x="721439" y="914400"/>
                </a:cubicBezTo>
                <a:cubicBezTo>
                  <a:pt x="585537" y="869560"/>
                  <a:pt x="525790" y="768834"/>
                  <a:pt x="360720" y="685800"/>
                </a:cubicBezTo>
                <a:cubicBezTo>
                  <a:pt x="195650" y="602766"/>
                  <a:pt x="96049" y="481293"/>
                  <a:pt x="0" y="457200"/>
                </a:cubicBezTo>
                <a:close/>
              </a:path>
              <a:path w="1442877" h="914400" stroke="0" extrusionOk="0">
                <a:moveTo>
                  <a:pt x="0" y="457200"/>
                </a:moveTo>
                <a:cubicBezTo>
                  <a:pt x="82234" y="354062"/>
                  <a:pt x="267255" y="319244"/>
                  <a:pt x="360720" y="228600"/>
                </a:cubicBezTo>
                <a:cubicBezTo>
                  <a:pt x="454185" y="137955"/>
                  <a:pt x="628378" y="85856"/>
                  <a:pt x="721439" y="0"/>
                </a:cubicBezTo>
                <a:cubicBezTo>
                  <a:pt x="876454" y="73719"/>
                  <a:pt x="919878" y="132905"/>
                  <a:pt x="1074944" y="224028"/>
                </a:cubicBezTo>
                <a:cubicBezTo>
                  <a:pt x="1230010" y="315151"/>
                  <a:pt x="1318073" y="421774"/>
                  <a:pt x="1442877" y="457200"/>
                </a:cubicBezTo>
                <a:cubicBezTo>
                  <a:pt x="1332076" y="576120"/>
                  <a:pt x="1211246" y="562058"/>
                  <a:pt x="1074944" y="690372"/>
                </a:cubicBezTo>
                <a:cubicBezTo>
                  <a:pt x="938641" y="818686"/>
                  <a:pt x="869349" y="819638"/>
                  <a:pt x="721439" y="914400"/>
                </a:cubicBezTo>
                <a:cubicBezTo>
                  <a:pt x="611592" y="882137"/>
                  <a:pt x="546810" y="783470"/>
                  <a:pt x="375148" y="694944"/>
                </a:cubicBezTo>
                <a:cubicBezTo>
                  <a:pt x="203486" y="606418"/>
                  <a:pt x="149501" y="527959"/>
                  <a:pt x="0" y="457200"/>
                </a:cubicBezTo>
                <a:close/>
              </a:path>
            </a:pathLst>
          </a:custGeom>
          <a:solidFill>
            <a:srgbClr val="B30000"/>
          </a:solid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zh-CN" altLang="en-US" sz="1100" dirty="0"/>
              <a:t>是否有冲突</a:t>
            </a:r>
            <a:endParaRPr kumimoji="1" lang="zh-CN" altLang="en-US" sz="1100" dirty="0"/>
          </a:p>
        </p:txBody>
      </p:sp>
      <p:sp>
        <p:nvSpPr>
          <p:cNvPr id="2" name="文本框 1"/>
          <p:cNvSpPr txBox="1"/>
          <p:nvPr/>
        </p:nvSpPr>
        <p:spPr>
          <a:xfrm>
            <a:off x="8156611" y="4197135"/>
            <a:ext cx="356151" cy="307777"/>
          </a:xfrm>
          <a:prstGeom prst="rect">
            <a:avLst/>
          </a:prstGeom>
          <a:noFill/>
        </p:spPr>
        <p:txBody>
          <a:bodyPr wrap="square" rtlCol="0">
            <a:spAutoFit/>
          </a:bodyPr>
          <a:p>
            <a:r>
              <a:rPr lang="zh-CN" altLang="en-US" sz="1400" b="1" dirty="0">
                <a:latin typeface="HanziPen TC" panose="03000300000000000000" pitchFamily="66" charset="-120"/>
                <a:ea typeface="HanziPen TC" panose="03000300000000000000" pitchFamily="66" charset="-120"/>
                <a:cs typeface="+mn-ea"/>
              </a:rPr>
              <a:t>是</a:t>
            </a:r>
            <a:endParaRPr lang="zh-CN" altLang="en-US" sz="1400" b="1" dirty="0">
              <a:latin typeface="HanziPen TC" panose="03000300000000000000" pitchFamily="66" charset="-120"/>
              <a:ea typeface="HanziPen TC" panose="03000300000000000000" pitchFamily="66" charset="-120"/>
              <a:cs typeface="+mn-ea"/>
            </a:endParaRPr>
          </a:p>
        </p:txBody>
      </p:sp>
      <p:sp>
        <p:nvSpPr>
          <p:cNvPr id="16" name="文本框 15"/>
          <p:cNvSpPr txBox="1"/>
          <p:nvPr/>
        </p:nvSpPr>
        <p:spPr>
          <a:xfrm>
            <a:off x="8964187" y="5648831"/>
            <a:ext cx="356151" cy="307777"/>
          </a:xfrm>
          <a:prstGeom prst="rect">
            <a:avLst/>
          </a:prstGeom>
          <a:noFill/>
        </p:spPr>
        <p:txBody>
          <a:bodyPr wrap="square" rtlCol="0">
            <a:spAutoFit/>
          </a:bodyPr>
          <a:p>
            <a:r>
              <a:rPr lang="zh-CN" altLang="en-US" sz="1400" b="1" dirty="0">
                <a:latin typeface="HanziPen TC" panose="03000300000000000000" pitchFamily="66" charset="-120"/>
                <a:ea typeface="HanziPen TC" panose="03000300000000000000" pitchFamily="66" charset="-120"/>
                <a:cs typeface="+mn-ea"/>
              </a:rPr>
              <a:t>否</a:t>
            </a:r>
            <a:endParaRPr lang="zh-CN" altLang="en-US" sz="1400" b="1" dirty="0">
              <a:latin typeface="HanziPen TC" panose="03000300000000000000" pitchFamily="66" charset="-120"/>
              <a:ea typeface="HanziPen TC" panose="03000300000000000000" pitchFamily="66" charset="-120"/>
              <a:cs typeface="+mn-ea"/>
            </a:endParaRPr>
          </a:p>
        </p:txBody>
      </p:sp>
      <p:cxnSp>
        <p:nvCxnSpPr>
          <p:cNvPr id="55" name="曲线连接符 54"/>
          <p:cNvCxnSpPr>
            <a:endCxn id="6" idx="0"/>
          </p:cNvCxnSpPr>
          <p:nvPr/>
        </p:nvCxnSpPr>
        <p:spPr>
          <a:xfrm rot="16200000" flipH="1">
            <a:off x="4745680" y="1912121"/>
            <a:ext cx="534406" cy="2"/>
          </a:xfrm>
          <a:prstGeom prst="curvedConnector3">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7"/>
          <p:cNvCxnSpPr>
            <a:endCxn id="7" idx="0"/>
          </p:cNvCxnSpPr>
          <p:nvPr/>
        </p:nvCxnSpPr>
        <p:spPr>
          <a:xfrm rot="16200000" flipH="1">
            <a:off x="4750780" y="2984968"/>
            <a:ext cx="514266" cy="9942"/>
          </a:xfrm>
          <a:prstGeom prst="curvedConnector3">
            <a:avLst/>
          </a:prstGeom>
          <a:ln>
            <a:solidFill>
              <a:srgbClr val="6F6A6A"/>
            </a:solidFill>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p:cNvCxnSpPr>
            <a:stCxn id="7" idx="2"/>
            <a:endCxn id="8" idx="0"/>
          </p:cNvCxnSpPr>
          <p:nvPr/>
        </p:nvCxnSpPr>
        <p:spPr>
          <a:xfrm rot="5400000">
            <a:off x="4758016" y="4068470"/>
            <a:ext cx="509737" cy="12700"/>
          </a:xfrm>
          <a:prstGeom prst="curvedConnector3">
            <a:avLst/>
          </a:prstGeom>
          <a:ln>
            <a:solidFill>
              <a:srgbClr val="6F6A6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61"/>
          <p:cNvCxnSpPr>
            <a:stCxn id="8" idx="2"/>
            <a:endCxn id="9" idx="0"/>
          </p:cNvCxnSpPr>
          <p:nvPr/>
        </p:nvCxnSpPr>
        <p:spPr>
          <a:xfrm rot="5400000">
            <a:off x="4787480" y="5115273"/>
            <a:ext cx="450808" cy="12700"/>
          </a:xfrm>
          <a:prstGeom prst="curvedConnector3">
            <a:avLst/>
          </a:prstGeom>
          <a:ln>
            <a:solidFill>
              <a:srgbClr val="6F6A6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9" idx="3"/>
            <a:endCxn id="10" idx="1"/>
          </p:cNvCxnSpPr>
          <p:nvPr/>
        </p:nvCxnSpPr>
        <p:spPr>
          <a:xfrm>
            <a:off x="5593518" y="5623942"/>
            <a:ext cx="356463" cy="12700"/>
          </a:xfrm>
          <a:prstGeom prst="curvedConnector3">
            <a:avLst>
              <a:gd name="adj1" fmla="val 50000"/>
            </a:avLst>
          </a:prstGeom>
          <a:ln>
            <a:solidFill>
              <a:srgbClr val="6F6A6A"/>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曲线连接符 69"/>
          <p:cNvCxnSpPr>
            <a:stCxn id="10" idx="3"/>
            <a:endCxn id="14" idx="1"/>
          </p:cNvCxnSpPr>
          <p:nvPr/>
        </p:nvCxnSpPr>
        <p:spPr>
          <a:xfrm>
            <a:off x="7111249" y="5623942"/>
            <a:ext cx="323924" cy="4968"/>
          </a:xfrm>
          <a:prstGeom prst="curvedConnector3">
            <a:avLst>
              <a:gd name="adj1" fmla="val 50000"/>
            </a:avLst>
          </a:prstGeom>
          <a:ln>
            <a:solidFill>
              <a:srgbClr val="3A312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曲线连接符 72"/>
          <p:cNvCxnSpPr>
            <a:stCxn id="14" idx="3"/>
            <a:endCxn id="12" idx="1"/>
          </p:cNvCxnSpPr>
          <p:nvPr/>
        </p:nvCxnSpPr>
        <p:spPr>
          <a:xfrm flipV="1">
            <a:off x="8878050" y="5623942"/>
            <a:ext cx="589718" cy="4968"/>
          </a:xfrm>
          <a:prstGeom prst="curvedConnector3">
            <a:avLst>
              <a:gd name="adj1" fmla="val 50000"/>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曲线连接符 75"/>
          <p:cNvCxnSpPr>
            <a:stCxn id="12" idx="3"/>
            <a:endCxn id="13" idx="1"/>
          </p:cNvCxnSpPr>
          <p:nvPr/>
        </p:nvCxnSpPr>
        <p:spPr>
          <a:xfrm>
            <a:off x="10629036" y="5623942"/>
            <a:ext cx="294859" cy="12700"/>
          </a:xfrm>
          <a:prstGeom prst="curvedConnector3">
            <a:avLst>
              <a:gd name="adj1" fmla="val 50000"/>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曲线连接符 78"/>
          <p:cNvCxnSpPr>
            <a:stCxn id="14" idx="0"/>
            <a:endCxn id="11" idx="2"/>
          </p:cNvCxnSpPr>
          <p:nvPr/>
        </p:nvCxnSpPr>
        <p:spPr>
          <a:xfrm rot="16200000" flipV="1">
            <a:off x="7477558" y="4492655"/>
            <a:ext cx="1358109" cy="1"/>
          </a:xfrm>
          <a:prstGeom prst="curvedConnector3">
            <a:avLst>
              <a:gd name="adj1" fmla="val 50000"/>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11" idx="1"/>
            <a:endCxn id="7" idx="3"/>
          </p:cNvCxnSpPr>
          <p:nvPr/>
        </p:nvCxnSpPr>
        <p:spPr>
          <a:xfrm rot="10800000" flipV="1">
            <a:off x="5593519" y="3530335"/>
            <a:ext cx="1982459" cy="1"/>
          </a:xfrm>
          <a:prstGeom prst="curvedConnector3">
            <a:avLst>
              <a:gd name="adj1" fmla="val 50000"/>
            </a:avLst>
          </a:prstGeom>
          <a:ln>
            <a:solidFill>
              <a:srgbClr val="3A312C"/>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4975194" y="547577"/>
            <a:ext cx="1529494" cy="377411"/>
          </a:xfrm>
          <a:prstGeom prst="rect">
            <a:avLst/>
          </a:prstGeom>
          <a:noFill/>
        </p:spPr>
        <p:txBody>
          <a:bodyPr wrap="square">
            <a:spAutoFit/>
          </a:bodyPr>
          <a:p>
            <a:pPr algn="l">
              <a:lnSpc>
                <a:spcPct val="150000"/>
              </a:lnSpc>
            </a:pP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mn-lt"/>
              </a:rPr>
              <a:t>-</a:t>
            </a: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mn-lt"/>
              </a:rPr>
              <a:t> 三状态一注意 </a:t>
            </a:r>
            <a:r>
              <a:rPr lang="en-US" altLang="zh-CN" sz="1400" dirty="0">
                <a:solidFill>
                  <a:srgbClr val="5E5E5E"/>
                </a:solidFill>
                <a:latin typeface="微软雅黑" panose="020B0503020204020204" charset="-122"/>
                <a:ea typeface="微软雅黑" panose="020B0503020204020204" charset="-122"/>
                <a:cs typeface="Helvetica Neue" panose="02000503000000020004"/>
                <a:sym typeface="+mn-lt"/>
              </a:rPr>
              <a:t>-</a:t>
            </a:r>
            <a:endParaRPr lang="en-US" altLang="zh-CN" sz="1400" dirty="0">
              <a:solidFill>
                <a:srgbClr val="5E5E5E"/>
              </a:solidFill>
              <a:latin typeface="微软雅黑" panose="020B0503020204020204" charset="-122"/>
              <a:ea typeface="微软雅黑" panose="020B0503020204020204" charset="-122"/>
              <a:cs typeface="Helvetica Neue" panose="02000503000000020004"/>
              <a:sym typeface="+mn-lt"/>
            </a:endParaRPr>
          </a:p>
        </p:txBody>
      </p:sp>
      <p:sp>
        <p:nvSpPr>
          <p:cNvPr id="92" name="文本框 91"/>
          <p:cNvSpPr txBox="1"/>
          <p:nvPr/>
        </p:nvSpPr>
        <p:spPr>
          <a:xfrm>
            <a:off x="-307187" y="924988"/>
            <a:ext cx="4597507" cy="369332"/>
          </a:xfrm>
          <a:prstGeom prst="rect">
            <a:avLst/>
          </a:prstGeom>
          <a:noFill/>
        </p:spPr>
        <p:txBody>
          <a:bodyPr wrap="square">
            <a:spAutoFit/>
          </a:bodyPr>
          <a:p>
            <a:pPr indent="406400" algn="l" fontAlgn="auto"/>
            <a:r>
              <a:rPr lang="en-US" altLang="zh-CN" dirty="0">
                <a:solidFill>
                  <a:schemeClr val="tx1">
                    <a:lumMod val="75000"/>
                    <a:lumOff val="25000"/>
                  </a:schemeClr>
                </a:solidFill>
                <a:cs typeface="+mn-ea"/>
                <a:sym typeface="+mn-lt"/>
              </a:rPr>
              <a:t>G</a:t>
            </a:r>
            <a:r>
              <a:rPr lang="zh-CN" altLang="en-US" sz="1800" dirty="0">
                <a:solidFill>
                  <a:schemeClr val="tx1">
                    <a:lumMod val="75000"/>
                    <a:lumOff val="25000"/>
                  </a:schemeClr>
                </a:solidFill>
                <a:cs typeface="+mn-ea"/>
                <a:sym typeface="+mn-lt"/>
              </a:rPr>
              <a:t>it有三种状态，文件可能处于其中之一</a:t>
            </a:r>
            <a:endParaRPr lang="zh-CN" altLang="en-US" sz="1800" dirty="0">
              <a:solidFill>
                <a:schemeClr val="tx1">
                  <a:lumMod val="75000"/>
                  <a:lumOff val="25000"/>
                </a:schemeClr>
              </a:solidFill>
              <a:cs typeface="+mn-ea"/>
              <a:sym typeface="+mn-lt"/>
            </a:endParaRPr>
          </a:p>
        </p:txBody>
      </p:sp>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fontScale="90000"/>
          </a:bodyPr>
          <a:lstStyle/>
          <a:p>
            <a:r>
              <a:rPr lang="en-US" altLang="zh-CN">
                <a:sym typeface="+mn-ea"/>
              </a:rPr>
              <a:t>Git </a:t>
            </a:r>
            <a:r>
              <a:rPr>
                <a:sym typeface="+mn-ea"/>
              </a:rPr>
              <a:t>核心概念</a:t>
            </a:r>
            <a:br>
              <a:rPr lang="zh-CN" altLang="en-US" b="1"/>
            </a:br>
            <a:endParaRPr lang="zh-CN" altLang="en-US" dirty="0"/>
          </a:p>
        </p:txBody>
      </p:sp>
      <p:grpSp>
        <p:nvGrpSpPr>
          <p:cNvPr id="86" name="组合 85"/>
          <p:cNvGrpSpPr/>
          <p:nvPr/>
        </p:nvGrpSpPr>
        <p:grpSpPr>
          <a:xfrm>
            <a:off x="7844194" y="3460407"/>
            <a:ext cx="1815023" cy="330034"/>
            <a:chOff x="8957969" y="4434654"/>
            <a:chExt cx="1815023" cy="330034"/>
          </a:xfrm>
          <a:solidFill>
            <a:srgbClr val="B30000"/>
          </a:solidFill>
        </p:grpSpPr>
        <p:sp>
          <p:nvSpPr>
            <p:cNvPr id="70" name="íśļïḑê"/>
            <p:cNvSpPr/>
            <p:nvPr/>
          </p:nvSpPr>
          <p:spPr>
            <a:xfrm>
              <a:off x="8957969" y="4434654"/>
              <a:ext cx="1815023" cy="330034"/>
            </a:xfrm>
            <a:custGeom>
              <a:avLst/>
              <a:gdLst>
                <a:gd name="connsiteX0" fmla="*/ 0 w 1815023"/>
                <a:gd name="connsiteY0" fmla="*/ 165017 h 330034"/>
                <a:gd name="connsiteX1" fmla="*/ 165017 w 1815023"/>
                <a:gd name="connsiteY1" fmla="*/ 0 h 330034"/>
                <a:gd name="connsiteX2" fmla="*/ 645163 w 1815023"/>
                <a:gd name="connsiteY2" fmla="*/ 0 h 330034"/>
                <a:gd name="connsiteX3" fmla="*/ 1110460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25310 w 1815023"/>
                <a:gd name="connsiteY8" fmla="*/ 330034 h 330034"/>
                <a:gd name="connsiteX9" fmla="*/ 64516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22373" y="72146"/>
                    <a:pt x="67301" y="475"/>
                    <a:pt x="165017" y="0"/>
                  </a:cubicBezTo>
                  <a:cubicBezTo>
                    <a:pt x="338344" y="-25719"/>
                    <a:pt x="448246" y="11531"/>
                    <a:pt x="645163" y="0"/>
                  </a:cubicBezTo>
                  <a:cubicBezTo>
                    <a:pt x="842080" y="-11531"/>
                    <a:pt x="995325" y="40023"/>
                    <a:pt x="1110460" y="0"/>
                  </a:cubicBezTo>
                  <a:cubicBezTo>
                    <a:pt x="1225595" y="-40023"/>
                    <a:pt x="1537630" y="19574"/>
                    <a:pt x="1650006" y="0"/>
                  </a:cubicBezTo>
                  <a:cubicBezTo>
                    <a:pt x="1761609" y="-6058"/>
                    <a:pt x="1794770" y="88309"/>
                    <a:pt x="1815023" y="165017"/>
                  </a:cubicBezTo>
                  <a:lnTo>
                    <a:pt x="1815023" y="165017"/>
                  </a:lnTo>
                  <a:cubicBezTo>
                    <a:pt x="1841511" y="252547"/>
                    <a:pt x="1734845" y="325003"/>
                    <a:pt x="1650006" y="330034"/>
                  </a:cubicBezTo>
                  <a:cubicBezTo>
                    <a:pt x="1418249" y="356138"/>
                    <a:pt x="1306589" y="301516"/>
                    <a:pt x="1125310" y="330034"/>
                  </a:cubicBezTo>
                  <a:cubicBezTo>
                    <a:pt x="944031" y="358552"/>
                    <a:pt x="798499" y="318321"/>
                    <a:pt x="645163" y="330034"/>
                  </a:cubicBezTo>
                  <a:cubicBezTo>
                    <a:pt x="491827" y="341747"/>
                    <a:pt x="340464" y="314040"/>
                    <a:pt x="165017" y="330034"/>
                  </a:cubicBezTo>
                  <a:cubicBezTo>
                    <a:pt x="79434" y="323004"/>
                    <a:pt x="57" y="245813"/>
                    <a:pt x="0" y="165017"/>
                  </a:cubicBezTo>
                  <a:close/>
                </a:path>
                <a:path w="1815023" h="330034" stroke="0" extrusionOk="0">
                  <a:moveTo>
                    <a:pt x="0" y="165017"/>
                  </a:moveTo>
                  <a:cubicBezTo>
                    <a:pt x="3934" y="71925"/>
                    <a:pt x="56679" y="-10964"/>
                    <a:pt x="165017" y="0"/>
                  </a:cubicBezTo>
                  <a:cubicBezTo>
                    <a:pt x="272595" y="-49236"/>
                    <a:pt x="527492" y="17863"/>
                    <a:pt x="660013" y="0"/>
                  </a:cubicBezTo>
                  <a:cubicBezTo>
                    <a:pt x="792534" y="-17863"/>
                    <a:pt x="1015867" y="15933"/>
                    <a:pt x="1184709" y="0"/>
                  </a:cubicBezTo>
                  <a:cubicBezTo>
                    <a:pt x="1353551" y="-15933"/>
                    <a:pt x="1431972" y="13825"/>
                    <a:pt x="1650006" y="0"/>
                  </a:cubicBezTo>
                  <a:cubicBezTo>
                    <a:pt x="1755193" y="4291"/>
                    <a:pt x="1807504" y="71158"/>
                    <a:pt x="1815023" y="165017"/>
                  </a:cubicBezTo>
                  <a:lnTo>
                    <a:pt x="1815023" y="165017"/>
                  </a:lnTo>
                  <a:cubicBezTo>
                    <a:pt x="1817267" y="232711"/>
                    <a:pt x="1757453" y="327674"/>
                    <a:pt x="1650006" y="330034"/>
                  </a:cubicBezTo>
                  <a:cubicBezTo>
                    <a:pt x="1437083" y="389180"/>
                    <a:pt x="1329127" y="308953"/>
                    <a:pt x="1140160" y="330034"/>
                  </a:cubicBezTo>
                  <a:cubicBezTo>
                    <a:pt x="951193" y="351115"/>
                    <a:pt x="871005" y="324902"/>
                    <a:pt x="660013" y="330034"/>
                  </a:cubicBezTo>
                  <a:cubicBezTo>
                    <a:pt x="449021" y="335166"/>
                    <a:pt x="276158" y="301442"/>
                    <a:pt x="165017" y="330034"/>
                  </a:cubicBezTo>
                  <a:cubicBezTo>
                    <a:pt x="66533" y="334497"/>
                    <a:pt x="12574" y="237834"/>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58" name="文本框 57"/>
            <p:cNvSpPr txBox="1"/>
            <p:nvPr/>
          </p:nvSpPr>
          <p:spPr>
            <a:xfrm>
              <a:off x="9267344" y="4456016"/>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并合</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grpSp>
        <p:nvGrpSpPr>
          <p:cNvPr id="87" name="组合 86"/>
          <p:cNvGrpSpPr/>
          <p:nvPr/>
        </p:nvGrpSpPr>
        <p:grpSpPr>
          <a:xfrm>
            <a:off x="5024372" y="3460407"/>
            <a:ext cx="1815023" cy="330034"/>
            <a:chOff x="4734474" y="4440747"/>
            <a:chExt cx="1815023" cy="330034"/>
          </a:xfrm>
          <a:solidFill>
            <a:srgbClr val="B30000"/>
          </a:solidFill>
        </p:grpSpPr>
        <p:sp>
          <p:nvSpPr>
            <p:cNvPr id="56" name="íśļïḑê"/>
            <p:cNvSpPr/>
            <p:nvPr/>
          </p:nvSpPr>
          <p:spPr>
            <a:xfrm>
              <a:off x="4734474" y="4440747"/>
              <a:ext cx="1815023" cy="330034"/>
            </a:xfrm>
            <a:custGeom>
              <a:avLst/>
              <a:gdLst>
                <a:gd name="connsiteX0" fmla="*/ 0 w 1815023"/>
                <a:gd name="connsiteY0" fmla="*/ 165017 h 330034"/>
                <a:gd name="connsiteX1" fmla="*/ 165017 w 1815023"/>
                <a:gd name="connsiteY1" fmla="*/ 0 h 330034"/>
                <a:gd name="connsiteX2" fmla="*/ 645163 w 1815023"/>
                <a:gd name="connsiteY2" fmla="*/ 0 h 330034"/>
                <a:gd name="connsiteX3" fmla="*/ 1169860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84709 w 1815023"/>
                <a:gd name="connsiteY8" fmla="*/ 330034 h 330034"/>
                <a:gd name="connsiteX9" fmla="*/ 71941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1487" y="81932"/>
                    <a:pt x="74331" y="2508"/>
                    <a:pt x="165017" y="0"/>
                  </a:cubicBezTo>
                  <a:cubicBezTo>
                    <a:pt x="348360" y="-26157"/>
                    <a:pt x="420902" y="49865"/>
                    <a:pt x="645163" y="0"/>
                  </a:cubicBezTo>
                  <a:cubicBezTo>
                    <a:pt x="869424" y="-49865"/>
                    <a:pt x="985857" y="12064"/>
                    <a:pt x="1169860" y="0"/>
                  </a:cubicBezTo>
                  <a:cubicBezTo>
                    <a:pt x="1353863" y="-12064"/>
                    <a:pt x="1548067" y="23779"/>
                    <a:pt x="1650006" y="0"/>
                  </a:cubicBezTo>
                  <a:cubicBezTo>
                    <a:pt x="1728723" y="2183"/>
                    <a:pt x="1796407" y="81460"/>
                    <a:pt x="1815023" y="165017"/>
                  </a:cubicBezTo>
                  <a:lnTo>
                    <a:pt x="1815023" y="165017"/>
                  </a:lnTo>
                  <a:cubicBezTo>
                    <a:pt x="1823024" y="258097"/>
                    <a:pt x="1746893" y="322672"/>
                    <a:pt x="1650006" y="330034"/>
                  </a:cubicBezTo>
                  <a:cubicBezTo>
                    <a:pt x="1502279" y="383350"/>
                    <a:pt x="1299793" y="325402"/>
                    <a:pt x="1184709" y="330034"/>
                  </a:cubicBezTo>
                  <a:cubicBezTo>
                    <a:pt x="1069625" y="334666"/>
                    <a:pt x="923090" y="280488"/>
                    <a:pt x="719413" y="330034"/>
                  </a:cubicBezTo>
                  <a:cubicBezTo>
                    <a:pt x="515736" y="379580"/>
                    <a:pt x="401341" y="293493"/>
                    <a:pt x="165017" y="330034"/>
                  </a:cubicBezTo>
                  <a:cubicBezTo>
                    <a:pt x="72205" y="334120"/>
                    <a:pt x="10451" y="249720"/>
                    <a:pt x="0" y="165017"/>
                  </a:cubicBezTo>
                  <a:close/>
                </a:path>
                <a:path w="1815023" h="330034" stroke="0" extrusionOk="0">
                  <a:moveTo>
                    <a:pt x="0" y="165017"/>
                  </a:moveTo>
                  <a:cubicBezTo>
                    <a:pt x="-3680" y="71766"/>
                    <a:pt x="74468" y="-17962"/>
                    <a:pt x="165017" y="0"/>
                  </a:cubicBezTo>
                  <a:cubicBezTo>
                    <a:pt x="376820" y="-38098"/>
                    <a:pt x="518090" y="22631"/>
                    <a:pt x="689713" y="0"/>
                  </a:cubicBezTo>
                  <a:cubicBezTo>
                    <a:pt x="861336" y="-22631"/>
                    <a:pt x="1072421" y="38234"/>
                    <a:pt x="1214409" y="0"/>
                  </a:cubicBezTo>
                  <a:cubicBezTo>
                    <a:pt x="1356397" y="-38234"/>
                    <a:pt x="1500511" y="29838"/>
                    <a:pt x="1650006" y="0"/>
                  </a:cubicBezTo>
                  <a:cubicBezTo>
                    <a:pt x="1727453" y="-18801"/>
                    <a:pt x="1794476" y="62931"/>
                    <a:pt x="1815023" y="165017"/>
                  </a:cubicBezTo>
                  <a:lnTo>
                    <a:pt x="1815023" y="165017"/>
                  </a:lnTo>
                  <a:cubicBezTo>
                    <a:pt x="1817013" y="247552"/>
                    <a:pt x="1736349" y="332890"/>
                    <a:pt x="1650006" y="330034"/>
                  </a:cubicBezTo>
                  <a:cubicBezTo>
                    <a:pt x="1455283" y="348228"/>
                    <a:pt x="1366498" y="322089"/>
                    <a:pt x="1169860" y="330034"/>
                  </a:cubicBezTo>
                  <a:cubicBezTo>
                    <a:pt x="973222" y="337979"/>
                    <a:pt x="813818" y="312253"/>
                    <a:pt x="660013" y="330034"/>
                  </a:cubicBezTo>
                  <a:cubicBezTo>
                    <a:pt x="506208" y="347815"/>
                    <a:pt x="325756" y="319160"/>
                    <a:pt x="165017" y="330034"/>
                  </a:cubicBezTo>
                  <a:cubicBezTo>
                    <a:pt x="91142" y="348108"/>
                    <a:pt x="16794" y="257881"/>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72" name="文本框 71"/>
            <p:cNvSpPr txBox="1"/>
            <p:nvPr/>
          </p:nvSpPr>
          <p:spPr>
            <a:xfrm>
              <a:off x="4974015" y="4467847"/>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分支</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grpSp>
        <p:nvGrpSpPr>
          <p:cNvPr id="88" name="组合 87"/>
          <p:cNvGrpSpPr/>
          <p:nvPr/>
        </p:nvGrpSpPr>
        <p:grpSpPr>
          <a:xfrm>
            <a:off x="2159875" y="3473663"/>
            <a:ext cx="1815023" cy="330034"/>
            <a:chOff x="807704" y="4435923"/>
            <a:chExt cx="1815023" cy="330034"/>
          </a:xfrm>
          <a:solidFill>
            <a:srgbClr val="B30000"/>
          </a:solidFill>
        </p:grpSpPr>
        <p:sp>
          <p:nvSpPr>
            <p:cNvPr id="71" name="íśļïḑê"/>
            <p:cNvSpPr/>
            <p:nvPr/>
          </p:nvSpPr>
          <p:spPr>
            <a:xfrm>
              <a:off x="807704" y="4435923"/>
              <a:ext cx="1815023" cy="330034"/>
            </a:xfrm>
            <a:custGeom>
              <a:avLst/>
              <a:gdLst>
                <a:gd name="connsiteX0" fmla="*/ 0 w 1815023"/>
                <a:gd name="connsiteY0" fmla="*/ 165017 h 330034"/>
                <a:gd name="connsiteX1" fmla="*/ 165017 w 1815023"/>
                <a:gd name="connsiteY1" fmla="*/ 0 h 330034"/>
                <a:gd name="connsiteX2" fmla="*/ 689713 w 1815023"/>
                <a:gd name="connsiteY2" fmla="*/ 0 h 330034"/>
                <a:gd name="connsiteX3" fmla="*/ 1214409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99559 w 1815023"/>
                <a:gd name="connsiteY8" fmla="*/ 330034 h 330034"/>
                <a:gd name="connsiteX9" fmla="*/ 67486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870" y="82894"/>
                    <a:pt x="85850" y="18436"/>
                    <a:pt x="165017" y="0"/>
                  </a:cubicBezTo>
                  <a:cubicBezTo>
                    <a:pt x="381505" y="-22275"/>
                    <a:pt x="577848" y="31358"/>
                    <a:pt x="689713" y="0"/>
                  </a:cubicBezTo>
                  <a:cubicBezTo>
                    <a:pt x="801578" y="-31358"/>
                    <a:pt x="1014401" y="13157"/>
                    <a:pt x="1214409" y="0"/>
                  </a:cubicBezTo>
                  <a:cubicBezTo>
                    <a:pt x="1414417" y="-13157"/>
                    <a:pt x="1535609" y="38588"/>
                    <a:pt x="1650006" y="0"/>
                  </a:cubicBezTo>
                  <a:cubicBezTo>
                    <a:pt x="1732814" y="-12449"/>
                    <a:pt x="1808334" y="99062"/>
                    <a:pt x="1815023" y="165017"/>
                  </a:cubicBezTo>
                  <a:lnTo>
                    <a:pt x="1815023" y="165017"/>
                  </a:lnTo>
                  <a:cubicBezTo>
                    <a:pt x="1809736" y="240249"/>
                    <a:pt x="1763260" y="325541"/>
                    <a:pt x="1650006" y="330034"/>
                  </a:cubicBezTo>
                  <a:cubicBezTo>
                    <a:pt x="1502758" y="347298"/>
                    <a:pt x="1407710" y="319004"/>
                    <a:pt x="1199559" y="330034"/>
                  </a:cubicBezTo>
                  <a:cubicBezTo>
                    <a:pt x="991408" y="341064"/>
                    <a:pt x="893808" y="279794"/>
                    <a:pt x="674863" y="330034"/>
                  </a:cubicBezTo>
                  <a:cubicBezTo>
                    <a:pt x="455918" y="380274"/>
                    <a:pt x="391460" y="317747"/>
                    <a:pt x="165017" y="330034"/>
                  </a:cubicBezTo>
                  <a:cubicBezTo>
                    <a:pt x="81692" y="345500"/>
                    <a:pt x="-8261" y="260510"/>
                    <a:pt x="0" y="165017"/>
                  </a:cubicBezTo>
                  <a:close/>
                </a:path>
                <a:path w="1815023" h="330034" stroke="0" extrusionOk="0">
                  <a:moveTo>
                    <a:pt x="0" y="165017"/>
                  </a:moveTo>
                  <a:cubicBezTo>
                    <a:pt x="-4940" y="70834"/>
                    <a:pt x="63230" y="3998"/>
                    <a:pt x="165017" y="0"/>
                  </a:cubicBezTo>
                  <a:cubicBezTo>
                    <a:pt x="382479" y="-12923"/>
                    <a:pt x="550096" y="51061"/>
                    <a:pt x="689713" y="0"/>
                  </a:cubicBezTo>
                  <a:cubicBezTo>
                    <a:pt x="829330" y="-51061"/>
                    <a:pt x="1035291" y="6170"/>
                    <a:pt x="1169860" y="0"/>
                  </a:cubicBezTo>
                  <a:cubicBezTo>
                    <a:pt x="1304429" y="-6170"/>
                    <a:pt x="1440431" y="8009"/>
                    <a:pt x="1650006" y="0"/>
                  </a:cubicBezTo>
                  <a:cubicBezTo>
                    <a:pt x="1735799" y="-17209"/>
                    <a:pt x="1820211" y="54683"/>
                    <a:pt x="1815023" y="165017"/>
                  </a:cubicBezTo>
                  <a:lnTo>
                    <a:pt x="1815023" y="165017"/>
                  </a:lnTo>
                  <a:cubicBezTo>
                    <a:pt x="1797843" y="244889"/>
                    <a:pt x="1742268" y="328202"/>
                    <a:pt x="1650006" y="330034"/>
                  </a:cubicBezTo>
                  <a:cubicBezTo>
                    <a:pt x="1490357" y="389170"/>
                    <a:pt x="1314128" y="281312"/>
                    <a:pt x="1125310" y="330034"/>
                  </a:cubicBezTo>
                  <a:cubicBezTo>
                    <a:pt x="936492" y="378756"/>
                    <a:pt x="762607" y="291121"/>
                    <a:pt x="660013" y="330034"/>
                  </a:cubicBezTo>
                  <a:cubicBezTo>
                    <a:pt x="557419" y="368947"/>
                    <a:pt x="378986" y="278677"/>
                    <a:pt x="165017" y="330034"/>
                  </a:cubicBezTo>
                  <a:cubicBezTo>
                    <a:pt x="82375" y="336980"/>
                    <a:pt x="4940" y="263506"/>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73" name="文本框 72"/>
            <p:cNvSpPr txBox="1"/>
            <p:nvPr/>
          </p:nvSpPr>
          <p:spPr>
            <a:xfrm>
              <a:off x="1047996" y="4461171"/>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提交</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grpSp>
        <p:nvGrpSpPr>
          <p:cNvPr id="79" name="组合 78"/>
          <p:cNvGrpSpPr/>
          <p:nvPr/>
        </p:nvGrpSpPr>
        <p:grpSpPr>
          <a:xfrm>
            <a:off x="3012072" y="2072586"/>
            <a:ext cx="5739633" cy="1281112"/>
            <a:chOff x="1892847" y="3854759"/>
            <a:chExt cx="10057166" cy="408112"/>
          </a:xfrm>
        </p:grpSpPr>
        <p:sp>
          <p:nvSpPr>
            <p:cNvPr id="74" name="左大括号 73"/>
            <p:cNvSpPr/>
            <p:nvPr/>
          </p:nvSpPr>
          <p:spPr>
            <a:xfrm rot="5400000">
              <a:off x="6717374" y="-969768"/>
              <a:ext cx="408112" cy="10057166"/>
            </a:xfrm>
            <a:prstGeom prst="leftBrace">
              <a:avLst>
                <a:gd name="adj1" fmla="val 25516"/>
                <a:gd name="adj2" fmla="val 50000"/>
              </a:avLst>
            </a:prstGeom>
            <a:ln w="12700">
              <a:solidFill>
                <a:srgbClr val="BFBFBF"/>
              </a:solidFill>
            </a:ln>
          </p:spPr>
          <p:style>
            <a:lnRef idx="1">
              <a:schemeClr val="accent1"/>
            </a:lnRef>
            <a:fillRef idx="0">
              <a:schemeClr val="accent1"/>
            </a:fillRef>
            <a:effectRef idx="0">
              <a:schemeClr val="accent1"/>
            </a:effectRef>
            <a:fontRef idx="minor">
              <a:schemeClr val="tx1"/>
            </a:fontRef>
          </p:style>
          <p:txBody>
            <a:bodyPr rtlCol="0" anchor="ctr"/>
            <a:p>
              <a:pPr algn="ctr"/>
              <a:endParaRPr kumimoji="1" lang="zh-CN" altLang="en-US"/>
            </a:p>
          </p:txBody>
        </p:sp>
        <p:cxnSp>
          <p:nvCxnSpPr>
            <p:cNvPr id="76" name="直线连接符 75"/>
            <p:cNvCxnSpPr/>
            <p:nvPr/>
          </p:nvCxnSpPr>
          <p:spPr>
            <a:xfrm>
              <a:off x="6924355" y="3881900"/>
              <a:ext cx="0" cy="353830"/>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857131" y="1523616"/>
            <a:ext cx="1885070" cy="412474"/>
            <a:chOff x="5152042" y="4400584"/>
            <a:chExt cx="1885070" cy="412474"/>
          </a:xfrm>
        </p:grpSpPr>
        <p:sp>
          <p:nvSpPr>
            <p:cNvPr id="9" name="文本框 8"/>
            <p:cNvSpPr txBox="1"/>
            <p:nvPr/>
          </p:nvSpPr>
          <p:spPr>
            <a:xfrm>
              <a:off x="5444285" y="4468252"/>
              <a:ext cx="1401291" cy="338554"/>
            </a:xfrm>
            <a:prstGeom prst="rect">
              <a:avLst/>
            </a:prstGeom>
            <a:noFill/>
          </p:spPr>
          <p:txBody>
            <a:bodyPr wrap="square" rtlCol="0">
              <a:spAutoFit/>
              <a:scene3d>
                <a:camera prst="orthographicFront"/>
                <a:lightRig rig="threePt" dir="t"/>
              </a:scene3d>
              <a:sp3d contourW="12700"/>
            </a:bodyPr>
            <a:p>
              <a:pPr algn="ctr" defTabSz="457200"/>
              <a:r>
                <a:rPr lang="en-US" altLang="zh-CN" sz="1600" b="1" dirty="0">
                  <a:latin typeface="HanziPen TC" panose="03000300000000000000" pitchFamily="66" charset="-120"/>
                  <a:ea typeface="HanziPen TC" panose="03000300000000000000" pitchFamily="66" charset="-120"/>
                </a:rPr>
                <a:t>Git</a:t>
              </a:r>
              <a:r>
                <a:rPr lang="zh-CN" altLang="en-US" sz="1600" b="1" dirty="0">
                  <a:latin typeface="HanziPen TC" panose="03000300000000000000" pitchFamily="66" charset="-120"/>
                  <a:ea typeface="HanziPen TC" panose="03000300000000000000" pitchFamily="66" charset="-120"/>
                </a:rPr>
                <a:t>核心概念</a:t>
              </a:r>
              <a:endParaRPr lang="zh-CN" altLang="en-US" sz="1600" b="1" dirty="0">
                <a:latin typeface="HanziPen TC" panose="03000300000000000000" pitchFamily="66" charset="-120"/>
                <a:ea typeface="HanziPen TC" panose="03000300000000000000" pitchFamily="66" charset="-120"/>
              </a:endParaRPr>
            </a:p>
          </p:txBody>
        </p:sp>
        <p:sp>
          <p:nvSpPr>
            <p:cNvPr id="10" name="矩形 9"/>
            <p:cNvSpPr/>
            <p:nvPr/>
          </p:nvSpPr>
          <p:spPr>
            <a:xfrm>
              <a:off x="5152042" y="4400584"/>
              <a:ext cx="1885070" cy="412474"/>
            </a:xfrm>
            <a:custGeom>
              <a:avLst/>
              <a:gdLst>
                <a:gd name="connsiteX0" fmla="*/ 0 w 1885070"/>
                <a:gd name="connsiteY0" fmla="*/ 0 h 412474"/>
                <a:gd name="connsiteX1" fmla="*/ 452417 w 1885070"/>
                <a:gd name="connsiteY1" fmla="*/ 0 h 412474"/>
                <a:gd name="connsiteX2" fmla="*/ 867132 w 1885070"/>
                <a:gd name="connsiteY2" fmla="*/ 0 h 412474"/>
                <a:gd name="connsiteX3" fmla="*/ 1376101 w 1885070"/>
                <a:gd name="connsiteY3" fmla="*/ 0 h 412474"/>
                <a:gd name="connsiteX4" fmla="*/ 1885070 w 1885070"/>
                <a:gd name="connsiteY4" fmla="*/ 0 h 412474"/>
                <a:gd name="connsiteX5" fmla="*/ 1885070 w 1885070"/>
                <a:gd name="connsiteY5" fmla="*/ 412474 h 412474"/>
                <a:gd name="connsiteX6" fmla="*/ 1451504 w 1885070"/>
                <a:gd name="connsiteY6" fmla="*/ 412474 h 412474"/>
                <a:gd name="connsiteX7" fmla="*/ 1017938 w 1885070"/>
                <a:gd name="connsiteY7" fmla="*/ 412474 h 412474"/>
                <a:gd name="connsiteX8" fmla="*/ 508969 w 1885070"/>
                <a:gd name="connsiteY8" fmla="*/ 412474 h 412474"/>
                <a:gd name="connsiteX9" fmla="*/ 0 w 1885070"/>
                <a:gd name="connsiteY9" fmla="*/ 412474 h 412474"/>
                <a:gd name="connsiteX10" fmla="*/ 0 w 1885070"/>
                <a:gd name="connsiteY10" fmla="*/ 0 h 41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5070" h="412474" extrusionOk="0">
                  <a:moveTo>
                    <a:pt x="0" y="0"/>
                  </a:moveTo>
                  <a:cubicBezTo>
                    <a:pt x="109091" y="-45793"/>
                    <a:pt x="309930" y="38162"/>
                    <a:pt x="452417" y="0"/>
                  </a:cubicBezTo>
                  <a:cubicBezTo>
                    <a:pt x="594904" y="-38162"/>
                    <a:pt x="685749" y="40924"/>
                    <a:pt x="867132" y="0"/>
                  </a:cubicBezTo>
                  <a:cubicBezTo>
                    <a:pt x="1048515" y="-40924"/>
                    <a:pt x="1255416" y="35397"/>
                    <a:pt x="1376101" y="0"/>
                  </a:cubicBezTo>
                  <a:cubicBezTo>
                    <a:pt x="1496786" y="-35397"/>
                    <a:pt x="1706223" y="1464"/>
                    <a:pt x="1885070" y="0"/>
                  </a:cubicBezTo>
                  <a:cubicBezTo>
                    <a:pt x="1929020" y="83642"/>
                    <a:pt x="1841788" y="214466"/>
                    <a:pt x="1885070" y="412474"/>
                  </a:cubicBezTo>
                  <a:cubicBezTo>
                    <a:pt x="1772689" y="414957"/>
                    <a:pt x="1642926" y="370897"/>
                    <a:pt x="1451504" y="412474"/>
                  </a:cubicBezTo>
                  <a:cubicBezTo>
                    <a:pt x="1260082" y="454051"/>
                    <a:pt x="1156739" y="403744"/>
                    <a:pt x="1017938" y="412474"/>
                  </a:cubicBezTo>
                  <a:cubicBezTo>
                    <a:pt x="879137" y="421204"/>
                    <a:pt x="758887" y="378160"/>
                    <a:pt x="508969" y="412474"/>
                  </a:cubicBezTo>
                  <a:cubicBezTo>
                    <a:pt x="259051" y="446788"/>
                    <a:pt x="151860" y="386892"/>
                    <a:pt x="0" y="412474"/>
                  </a:cubicBezTo>
                  <a:cubicBezTo>
                    <a:pt x="-3636" y="234145"/>
                    <a:pt x="10485" y="153684"/>
                    <a:pt x="0" y="0"/>
                  </a:cubicBezTo>
                  <a:close/>
                </a:path>
              </a:pathLst>
            </a:custGeom>
            <a:no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11" name="矩形"/>
          <p:cNvSpPr/>
          <p:nvPr/>
        </p:nvSpPr>
        <p:spPr>
          <a:xfrm>
            <a:off x="1616569" y="4029235"/>
            <a:ext cx="2513070" cy="762898"/>
          </a:xfrm>
          <a:custGeom>
            <a:avLst/>
            <a:gdLst>
              <a:gd name="connsiteX0" fmla="*/ 0 w 2513070"/>
              <a:gd name="connsiteY0" fmla="*/ 0 h 762898"/>
              <a:gd name="connsiteX1" fmla="*/ 603137 w 2513070"/>
              <a:gd name="connsiteY1" fmla="*/ 0 h 762898"/>
              <a:gd name="connsiteX2" fmla="*/ 1231404 w 2513070"/>
              <a:gd name="connsiteY2" fmla="*/ 0 h 762898"/>
              <a:gd name="connsiteX3" fmla="*/ 1884803 w 2513070"/>
              <a:gd name="connsiteY3" fmla="*/ 0 h 762898"/>
              <a:gd name="connsiteX4" fmla="*/ 2513070 w 2513070"/>
              <a:gd name="connsiteY4" fmla="*/ 0 h 762898"/>
              <a:gd name="connsiteX5" fmla="*/ 2513070 w 2513070"/>
              <a:gd name="connsiteY5" fmla="*/ 389078 h 762898"/>
              <a:gd name="connsiteX6" fmla="*/ 2513070 w 2513070"/>
              <a:gd name="connsiteY6" fmla="*/ 762898 h 762898"/>
              <a:gd name="connsiteX7" fmla="*/ 1834541 w 2513070"/>
              <a:gd name="connsiteY7" fmla="*/ 762898 h 762898"/>
              <a:gd name="connsiteX8" fmla="*/ 1156012 w 2513070"/>
              <a:gd name="connsiteY8" fmla="*/ 762898 h 762898"/>
              <a:gd name="connsiteX9" fmla="*/ 0 w 2513070"/>
              <a:gd name="connsiteY9" fmla="*/ 762898 h 762898"/>
              <a:gd name="connsiteX10" fmla="*/ 0 w 2513070"/>
              <a:gd name="connsiteY10" fmla="*/ 389078 h 762898"/>
              <a:gd name="connsiteX11" fmla="*/ 0 w 2513070"/>
              <a:gd name="connsiteY11" fmla="*/ 0 h 76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3070" h="762898" fill="none" extrusionOk="0">
                <a:moveTo>
                  <a:pt x="0" y="0"/>
                </a:moveTo>
                <a:cubicBezTo>
                  <a:pt x="255454" y="-29312"/>
                  <a:pt x="347201" y="-17811"/>
                  <a:pt x="603137" y="0"/>
                </a:cubicBezTo>
                <a:cubicBezTo>
                  <a:pt x="859073" y="17811"/>
                  <a:pt x="972428" y="-26643"/>
                  <a:pt x="1231404" y="0"/>
                </a:cubicBezTo>
                <a:cubicBezTo>
                  <a:pt x="1490380" y="26643"/>
                  <a:pt x="1681597" y="-21687"/>
                  <a:pt x="1884803" y="0"/>
                </a:cubicBezTo>
                <a:cubicBezTo>
                  <a:pt x="2088009" y="21687"/>
                  <a:pt x="2237617" y="-2218"/>
                  <a:pt x="2513070" y="0"/>
                </a:cubicBezTo>
                <a:cubicBezTo>
                  <a:pt x="2524036" y="186797"/>
                  <a:pt x="2501164" y="203870"/>
                  <a:pt x="2513070" y="389078"/>
                </a:cubicBezTo>
                <a:cubicBezTo>
                  <a:pt x="2524976" y="574286"/>
                  <a:pt x="2497760" y="664889"/>
                  <a:pt x="2513070" y="762898"/>
                </a:cubicBezTo>
                <a:cubicBezTo>
                  <a:pt x="2252921" y="739566"/>
                  <a:pt x="2173560" y="735368"/>
                  <a:pt x="1834541" y="762898"/>
                </a:cubicBezTo>
                <a:cubicBezTo>
                  <a:pt x="1495522" y="790428"/>
                  <a:pt x="1420667" y="780332"/>
                  <a:pt x="1156012" y="762898"/>
                </a:cubicBezTo>
                <a:cubicBezTo>
                  <a:pt x="891357" y="745464"/>
                  <a:pt x="466682" y="799135"/>
                  <a:pt x="0" y="762898"/>
                </a:cubicBezTo>
                <a:cubicBezTo>
                  <a:pt x="17160" y="606495"/>
                  <a:pt x="2833" y="493188"/>
                  <a:pt x="0" y="389078"/>
                </a:cubicBezTo>
                <a:cubicBezTo>
                  <a:pt x="-2833" y="284968"/>
                  <a:pt x="7303" y="164582"/>
                  <a:pt x="0" y="0"/>
                </a:cubicBezTo>
                <a:close/>
              </a:path>
              <a:path w="2513070" h="762898" stroke="0" extrusionOk="0">
                <a:moveTo>
                  <a:pt x="0" y="0"/>
                </a:moveTo>
                <a:cubicBezTo>
                  <a:pt x="273493" y="7420"/>
                  <a:pt x="482380" y="12791"/>
                  <a:pt x="603137" y="0"/>
                </a:cubicBezTo>
                <a:cubicBezTo>
                  <a:pt x="723894" y="-12791"/>
                  <a:pt x="909295" y="15830"/>
                  <a:pt x="1156012" y="0"/>
                </a:cubicBezTo>
                <a:cubicBezTo>
                  <a:pt x="1402730" y="-15830"/>
                  <a:pt x="1645292" y="-25504"/>
                  <a:pt x="1834541" y="0"/>
                </a:cubicBezTo>
                <a:cubicBezTo>
                  <a:pt x="2023790" y="25504"/>
                  <a:pt x="2353802" y="2981"/>
                  <a:pt x="2513070" y="0"/>
                </a:cubicBezTo>
                <a:cubicBezTo>
                  <a:pt x="2511658" y="129555"/>
                  <a:pt x="2503267" y="234011"/>
                  <a:pt x="2513070" y="373820"/>
                </a:cubicBezTo>
                <a:cubicBezTo>
                  <a:pt x="2522873" y="513629"/>
                  <a:pt x="2518162" y="642996"/>
                  <a:pt x="2513070" y="762898"/>
                </a:cubicBezTo>
                <a:cubicBezTo>
                  <a:pt x="2252056" y="782486"/>
                  <a:pt x="2051482" y="747033"/>
                  <a:pt x="1884803" y="762898"/>
                </a:cubicBezTo>
                <a:cubicBezTo>
                  <a:pt x="1718124" y="778763"/>
                  <a:pt x="1422752" y="784304"/>
                  <a:pt x="1206274" y="762898"/>
                </a:cubicBezTo>
                <a:cubicBezTo>
                  <a:pt x="989796" y="741492"/>
                  <a:pt x="846072" y="766748"/>
                  <a:pt x="653398" y="762898"/>
                </a:cubicBezTo>
                <a:cubicBezTo>
                  <a:pt x="460724" y="759048"/>
                  <a:pt x="185799" y="786592"/>
                  <a:pt x="0" y="762898"/>
                </a:cubicBezTo>
                <a:cubicBezTo>
                  <a:pt x="-15778" y="601477"/>
                  <a:pt x="18295" y="497412"/>
                  <a:pt x="0" y="381449"/>
                </a:cubicBezTo>
                <a:cubicBezTo>
                  <a:pt x="-18295" y="265486"/>
                  <a:pt x="8913" y="111351"/>
                  <a:pt x="0" y="0"/>
                </a:cubicBezTo>
                <a:close/>
              </a:path>
            </a:pathLst>
          </a:custGeom>
          <a:solidFill>
            <a:srgbClr val="5E5E5E">
              <a:alpha val="80000"/>
            </a:srgbClr>
          </a:solidFill>
          <a:ln w="12700">
            <a:solidFill>
              <a:srgbClr val="7E7E7E"/>
            </a:solidFill>
            <a:miter lim="400000"/>
          </a:ln>
        </p:spPr>
        <p:txBody>
          <a:bodyPr tIns="45720" bIns="45720" anchor="ctr"/>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拍照</a:t>
            </a:r>
            <a:endParaRPr lang="en-US" altLang="zh-CN" sz="1200" dirty="0">
              <a:solidFill>
                <a:srgbClr val="FFFFFF"/>
              </a:solidFill>
              <a:latin typeface="Trebuchet MS" panose="020B0603020202020204"/>
              <a:cs typeface="+mn-ea"/>
            </a:endParaRPr>
          </a:p>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按下快门的那刻，完成提交工作</a:t>
            </a:r>
            <a:endParaRPr sz="1200" dirty="0">
              <a:solidFill>
                <a:srgbClr val="FFFFFF"/>
              </a:solidFill>
              <a:latin typeface="Trebuchet MS" panose="020B0603020202020204"/>
              <a:cs typeface="+mn-ea"/>
            </a:endParaRPr>
          </a:p>
        </p:txBody>
      </p:sp>
      <p:sp>
        <p:nvSpPr>
          <p:cNvPr id="12" name="矩形"/>
          <p:cNvSpPr/>
          <p:nvPr/>
        </p:nvSpPr>
        <p:spPr>
          <a:xfrm>
            <a:off x="4675348" y="4029235"/>
            <a:ext cx="2513070" cy="762898"/>
          </a:xfrm>
          <a:custGeom>
            <a:avLst/>
            <a:gdLst>
              <a:gd name="connsiteX0" fmla="*/ 0 w 2513070"/>
              <a:gd name="connsiteY0" fmla="*/ 0 h 762898"/>
              <a:gd name="connsiteX1" fmla="*/ 603137 w 2513070"/>
              <a:gd name="connsiteY1" fmla="*/ 0 h 762898"/>
              <a:gd name="connsiteX2" fmla="*/ 1231404 w 2513070"/>
              <a:gd name="connsiteY2" fmla="*/ 0 h 762898"/>
              <a:gd name="connsiteX3" fmla="*/ 1884803 w 2513070"/>
              <a:gd name="connsiteY3" fmla="*/ 0 h 762898"/>
              <a:gd name="connsiteX4" fmla="*/ 2513070 w 2513070"/>
              <a:gd name="connsiteY4" fmla="*/ 0 h 762898"/>
              <a:gd name="connsiteX5" fmla="*/ 2513070 w 2513070"/>
              <a:gd name="connsiteY5" fmla="*/ 389078 h 762898"/>
              <a:gd name="connsiteX6" fmla="*/ 2513070 w 2513070"/>
              <a:gd name="connsiteY6" fmla="*/ 762898 h 762898"/>
              <a:gd name="connsiteX7" fmla="*/ 1834541 w 2513070"/>
              <a:gd name="connsiteY7" fmla="*/ 762898 h 762898"/>
              <a:gd name="connsiteX8" fmla="*/ 1156012 w 2513070"/>
              <a:gd name="connsiteY8" fmla="*/ 762898 h 762898"/>
              <a:gd name="connsiteX9" fmla="*/ 0 w 2513070"/>
              <a:gd name="connsiteY9" fmla="*/ 762898 h 762898"/>
              <a:gd name="connsiteX10" fmla="*/ 0 w 2513070"/>
              <a:gd name="connsiteY10" fmla="*/ 389078 h 762898"/>
              <a:gd name="connsiteX11" fmla="*/ 0 w 2513070"/>
              <a:gd name="connsiteY11" fmla="*/ 0 h 76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3070" h="762898" fill="none" extrusionOk="0">
                <a:moveTo>
                  <a:pt x="0" y="0"/>
                </a:moveTo>
                <a:cubicBezTo>
                  <a:pt x="255454" y="-29312"/>
                  <a:pt x="347201" y="-17811"/>
                  <a:pt x="603137" y="0"/>
                </a:cubicBezTo>
                <a:cubicBezTo>
                  <a:pt x="859073" y="17811"/>
                  <a:pt x="972428" y="-26643"/>
                  <a:pt x="1231404" y="0"/>
                </a:cubicBezTo>
                <a:cubicBezTo>
                  <a:pt x="1490380" y="26643"/>
                  <a:pt x="1681597" y="-21687"/>
                  <a:pt x="1884803" y="0"/>
                </a:cubicBezTo>
                <a:cubicBezTo>
                  <a:pt x="2088009" y="21687"/>
                  <a:pt x="2237617" y="-2218"/>
                  <a:pt x="2513070" y="0"/>
                </a:cubicBezTo>
                <a:cubicBezTo>
                  <a:pt x="2524036" y="186797"/>
                  <a:pt x="2501164" y="203870"/>
                  <a:pt x="2513070" y="389078"/>
                </a:cubicBezTo>
                <a:cubicBezTo>
                  <a:pt x="2524976" y="574286"/>
                  <a:pt x="2497760" y="664889"/>
                  <a:pt x="2513070" y="762898"/>
                </a:cubicBezTo>
                <a:cubicBezTo>
                  <a:pt x="2252921" y="739566"/>
                  <a:pt x="2173560" y="735368"/>
                  <a:pt x="1834541" y="762898"/>
                </a:cubicBezTo>
                <a:cubicBezTo>
                  <a:pt x="1495522" y="790428"/>
                  <a:pt x="1420667" y="780332"/>
                  <a:pt x="1156012" y="762898"/>
                </a:cubicBezTo>
                <a:cubicBezTo>
                  <a:pt x="891357" y="745464"/>
                  <a:pt x="466682" y="799135"/>
                  <a:pt x="0" y="762898"/>
                </a:cubicBezTo>
                <a:cubicBezTo>
                  <a:pt x="17160" y="606495"/>
                  <a:pt x="2833" y="493188"/>
                  <a:pt x="0" y="389078"/>
                </a:cubicBezTo>
                <a:cubicBezTo>
                  <a:pt x="-2833" y="284968"/>
                  <a:pt x="7303" y="164582"/>
                  <a:pt x="0" y="0"/>
                </a:cubicBezTo>
                <a:close/>
              </a:path>
              <a:path w="2513070" h="762898" stroke="0" extrusionOk="0">
                <a:moveTo>
                  <a:pt x="0" y="0"/>
                </a:moveTo>
                <a:cubicBezTo>
                  <a:pt x="273493" y="7420"/>
                  <a:pt x="482380" y="12791"/>
                  <a:pt x="603137" y="0"/>
                </a:cubicBezTo>
                <a:cubicBezTo>
                  <a:pt x="723894" y="-12791"/>
                  <a:pt x="909295" y="15830"/>
                  <a:pt x="1156012" y="0"/>
                </a:cubicBezTo>
                <a:cubicBezTo>
                  <a:pt x="1402730" y="-15830"/>
                  <a:pt x="1645292" y="-25504"/>
                  <a:pt x="1834541" y="0"/>
                </a:cubicBezTo>
                <a:cubicBezTo>
                  <a:pt x="2023790" y="25504"/>
                  <a:pt x="2353802" y="2981"/>
                  <a:pt x="2513070" y="0"/>
                </a:cubicBezTo>
                <a:cubicBezTo>
                  <a:pt x="2511658" y="129555"/>
                  <a:pt x="2503267" y="234011"/>
                  <a:pt x="2513070" y="373820"/>
                </a:cubicBezTo>
                <a:cubicBezTo>
                  <a:pt x="2522873" y="513629"/>
                  <a:pt x="2518162" y="642996"/>
                  <a:pt x="2513070" y="762898"/>
                </a:cubicBezTo>
                <a:cubicBezTo>
                  <a:pt x="2252056" y="782486"/>
                  <a:pt x="2051482" y="747033"/>
                  <a:pt x="1884803" y="762898"/>
                </a:cubicBezTo>
                <a:cubicBezTo>
                  <a:pt x="1718124" y="778763"/>
                  <a:pt x="1422752" y="784304"/>
                  <a:pt x="1206274" y="762898"/>
                </a:cubicBezTo>
                <a:cubicBezTo>
                  <a:pt x="989796" y="741492"/>
                  <a:pt x="846072" y="766748"/>
                  <a:pt x="653398" y="762898"/>
                </a:cubicBezTo>
                <a:cubicBezTo>
                  <a:pt x="460724" y="759048"/>
                  <a:pt x="185799" y="786592"/>
                  <a:pt x="0" y="762898"/>
                </a:cubicBezTo>
                <a:cubicBezTo>
                  <a:pt x="-15778" y="601477"/>
                  <a:pt x="18295" y="497412"/>
                  <a:pt x="0" y="381449"/>
                </a:cubicBezTo>
                <a:cubicBezTo>
                  <a:pt x="-18295" y="265486"/>
                  <a:pt x="8913" y="111351"/>
                  <a:pt x="0" y="0"/>
                </a:cubicBezTo>
                <a:close/>
              </a:path>
            </a:pathLst>
          </a:custGeom>
          <a:solidFill>
            <a:srgbClr val="5E5E5E">
              <a:alpha val="80000"/>
            </a:srgbClr>
          </a:solidFill>
          <a:ln w="12700">
            <a:solidFill>
              <a:srgbClr val="7E7E7E"/>
            </a:solidFill>
            <a:miter lim="400000"/>
          </a:ln>
        </p:spPr>
        <p:txBody>
          <a:bodyPr tIns="45720" bIns="45720" anchor="ctr"/>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相簿</a:t>
            </a:r>
            <a:endParaRPr lang="en-US" altLang="zh-CN" sz="1200" dirty="0">
              <a:solidFill>
                <a:srgbClr val="FFFFFF"/>
              </a:solidFill>
              <a:latin typeface="Trebuchet MS" panose="020B0603020202020204"/>
              <a:cs typeface="+mn-ea"/>
            </a:endParaRPr>
          </a:p>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包含风景、人物、美食各类照片</a:t>
            </a:r>
            <a:endParaRPr sz="1200" dirty="0">
              <a:solidFill>
                <a:srgbClr val="FFFFFF"/>
              </a:solidFill>
              <a:latin typeface="Trebuchet MS" panose="020B0603020202020204"/>
              <a:cs typeface="+mn-ea"/>
            </a:endParaRPr>
          </a:p>
        </p:txBody>
      </p:sp>
      <p:sp>
        <p:nvSpPr>
          <p:cNvPr id="13" name="矩形"/>
          <p:cNvSpPr/>
          <p:nvPr/>
        </p:nvSpPr>
        <p:spPr>
          <a:xfrm>
            <a:off x="7674860" y="4011977"/>
            <a:ext cx="2513070" cy="780156"/>
          </a:xfrm>
          <a:custGeom>
            <a:avLst/>
            <a:gdLst>
              <a:gd name="connsiteX0" fmla="*/ 0 w 2513070"/>
              <a:gd name="connsiteY0" fmla="*/ 0 h 780156"/>
              <a:gd name="connsiteX1" fmla="*/ 603137 w 2513070"/>
              <a:gd name="connsiteY1" fmla="*/ 0 h 780156"/>
              <a:gd name="connsiteX2" fmla="*/ 1231404 w 2513070"/>
              <a:gd name="connsiteY2" fmla="*/ 0 h 780156"/>
              <a:gd name="connsiteX3" fmla="*/ 1884803 w 2513070"/>
              <a:gd name="connsiteY3" fmla="*/ 0 h 780156"/>
              <a:gd name="connsiteX4" fmla="*/ 2513070 w 2513070"/>
              <a:gd name="connsiteY4" fmla="*/ 0 h 780156"/>
              <a:gd name="connsiteX5" fmla="*/ 2513070 w 2513070"/>
              <a:gd name="connsiteY5" fmla="*/ 397880 h 780156"/>
              <a:gd name="connsiteX6" fmla="*/ 2513070 w 2513070"/>
              <a:gd name="connsiteY6" fmla="*/ 780156 h 780156"/>
              <a:gd name="connsiteX7" fmla="*/ 1834541 w 2513070"/>
              <a:gd name="connsiteY7" fmla="*/ 780156 h 780156"/>
              <a:gd name="connsiteX8" fmla="*/ 1156012 w 2513070"/>
              <a:gd name="connsiteY8" fmla="*/ 780156 h 780156"/>
              <a:gd name="connsiteX9" fmla="*/ 0 w 2513070"/>
              <a:gd name="connsiteY9" fmla="*/ 780156 h 780156"/>
              <a:gd name="connsiteX10" fmla="*/ 0 w 2513070"/>
              <a:gd name="connsiteY10" fmla="*/ 397880 h 780156"/>
              <a:gd name="connsiteX11" fmla="*/ 0 w 2513070"/>
              <a:gd name="connsiteY11" fmla="*/ 0 h 78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3070" h="780156" fill="none" extrusionOk="0">
                <a:moveTo>
                  <a:pt x="0" y="0"/>
                </a:moveTo>
                <a:cubicBezTo>
                  <a:pt x="255454" y="-29312"/>
                  <a:pt x="347201" y="-17811"/>
                  <a:pt x="603137" y="0"/>
                </a:cubicBezTo>
                <a:cubicBezTo>
                  <a:pt x="859073" y="17811"/>
                  <a:pt x="972428" y="-26643"/>
                  <a:pt x="1231404" y="0"/>
                </a:cubicBezTo>
                <a:cubicBezTo>
                  <a:pt x="1490380" y="26643"/>
                  <a:pt x="1681597" y="-21687"/>
                  <a:pt x="1884803" y="0"/>
                </a:cubicBezTo>
                <a:cubicBezTo>
                  <a:pt x="2088009" y="21687"/>
                  <a:pt x="2237617" y="-2218"/>
                  <a:pt x="2513070" y="0"/>
                </a:cubicBezTo>
                <a:cubicBezTo>
                  <a:pt x="2529572" y="82856"/>
                  <a:pt x="2530621" y="253721"/>
                  <a:pt x="2513070" y="397880"/>
                </a:cubicBezTo>
                <a:cubicBezTo>
                  <a:pt x="2495519" y="542039"/>
                  <a:pt x="2518760" y="654970"/>
                  <a:pt x="2513070" y="780156"/>
                </a:cubicBezTo>
                <a:cubicBezTo>
                  <a:pt x="2252921" y="756824"/>
                  <a:pt x="2173560" y="752626"/>
                  <a:pt x="1834541" y="780156"/>
                </a:cubicBezTo>
                <a:cubicBezTo>
                  <a:pt x="1495522" y="807686"/>
                  <a:pt x="1420667" y="797590"/>
                  <a:pt x="1156012" y="780156"/>
                </a:cubicBezTo>
                <a:cubicBezTo>
                  <a:pt x="891357" y="762722"/>
                  <a:pt x="466682" y="816393"/>
                  <a:pt x="0" y="780156"/>
                </a:cubicBezTo>
                <a:cubicBezTo>
                  <a:pt x="-597" y="620746"/>
                  <a:pt x="-1674" y="475838"/>
                  <a:pt x="0" y="397880"/>
                </a:cubicBezTo>
                <a:cubicBezTo>
                  <a:pt x="1674" y="319922"/>
                  <a:pt x="-10803" y="134870"/>
                  <a:pt x="0" y="0"/>
                </a:cubicBezTo>
                <a:close/>
              </a:path>
              <a:path w="2513070" h="780156" stroke="0" extrusionOk="0">
                <a:moveTo>
                  <a:pt x="0" y="0"/>
                </a:moveTo>
                <a:cubicBezTo>
                  <a:pt x="273493" y="7420"/>
                  <a:pt x="482380" y="12791"/>
                  <a:pt x="603137" y="0"/>
                </a:cubicBezTo>
                <a:cubicBezTo>
                  <a:pt x="723894" y="-12791"/>
                  <a:pt x="909295" y="15830"/>
                  <a:pt x="1156012" y="0"/>
                </a:cubicBezTo>
                <a:cubicBezTo>
                  <a:pt x="1402730" y="-15830"/>
                  <a:pt x="1645292" y="-25504"/>
                  <a:pt x="1834541" y="0"/>
                </a:cubicBezTo>
                <a:cubicBezTo>
                  <a:pt x="2023790" y="25504"/>
                  <a:pt x="2353802" y="2981"/>
                  <a:pt x="2513070" y="0"/>
                </a:cubicBezTo>
                <a:cubicBezTo>
                  <a:pt x="2520016" y="80052"/>
                  <a:pt x="2508077" y="205109"/>
                  <a:pt x="2513070" y="382276"/>
                </a:cubicBezTo>
                <a:cubicBezTo>
                  <a:pt x="2518063" y="559443"/>
                  <a:pt x="2502899" y="698739"/>
                  <a:pt x="2513070" y="780156"/>
                </a:cubicBezTo>
                <a:cubicBezTo>
                  <a:pt x="2252056" y="799744"/>
                  <a:pt x="2051482" y="764291"/>
                  <a:pt x="1884803" y="780156"/>
                </a:cubicBezTo>
                <a:cubicBezTo>
                  <a:pt x="1718124" y="796021"/>
                  <a:pt x="1422752" y="801562"/>
                  <a:pt x="1206274" y="780156"/>
                </a:cubicBezTo>
                <a:cubicBezTo>
                  <a:pt x="989796" y="758750"/>
                  <a:pt x="846072" y="784006"/>
                  <a:pt x="653398" y="780156"/>
                </a:cubicBezTo>
                <a:cubicBezTo>
                  <a:pt x="460724" y="776306"/>
                  <a:pt x="185799" y="803850"/>
                  <a:pt x="0" y="780156"/>
                </a:cubicBezTo>
                <a:cubicBezTo>
                  <a:pt x="-17305" y="610697"/>
                  <a:pt x="-8978" y="554787"/>
                  <a:pt x="0" y="390078"/>
                </a:cubicBezTo>
                <a:cubicBezTo>
                  <a:pt x="8978" y="225369"/>
                  <a:pt x="18840" y="138758"/>
                  <a:pt x="0" y="0"/>
                </a:cubicBezTo>
                <a:close/>
              </a:path>
            </a:pathLst>
          </a:custGeom>
          <a:solidFill>
            <a:srgbClr val="5E5E5E">
              <a:alpha val="80000"/>
            </a:srgbClr>
          </a:solidFill>
          <a:ln w="12700">
            <a:solidFill>
              <a:srgbClr val="7E7E7E"/>
            </a:solidFill>
            <a:miter lim="400000"/>
          </a:ln>
        </p:spPr>
        <p:txBody>
          <a:bodyPr tIns="45720" bIns="45720" anchor="ctr"/>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发微博</a:t>
            </a:r>
            <a:endParaRPr lang="en-US" altLang="zh-CN" sz="1200" dirty="0">
              <a:solidFill>
                <a:srgbClr val="FFFFFF"/>
              </a:solidFill>
              <a:latin typeface="Trebuchet MS" panose="020B0603020202020204"/>
              <a:cs typeface="+mn-ea"/>
            </a:endParaRPr>
          </a:p>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     各类照片汇总由一条微博发出</a:t>
            </a:r>
            <a:endParaRPr sz="1200" dirty="0">
              <a:solidFill>
                <a:srgbClr val="FFFFFF"/>
              </a:solidFill>
              <a:latin typeface="Trebuchet MS" panose="020B0603020202020204"/>
              <a:cs typeface="+mn-ea"/>
            </a:endParaRPr>
          </a:p>
        </p:txBody>
      </p:sp>
      <p:pic>
        <p:nvPicPr>
          <p:cNvPr id="37" name="图片 36" descr="图标&#10;&#10;描述已自动生成"/>
          <p:cNvPicPr>
            <a:picLocks noChangeAspect="1"/>
          </p:cNvPicPr>
          <p:nvPr/>
        </p:nvPicPr>
        <p:blipFill>
          <a:blip r:embed="rId2"/>
          <a:stretch>
            <a:fillRect/>
          </a:stretch>
        </p:blipFill>
        <p:spPr>
          <a:xfrm>
            <a:off x="2033933" y="5120432"/>
            <a:ext cx="1892668" cy="778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图片 43" descr="卡通人物&#10;&#10;中度可信度描述已自动生成"/>
          <p:cNvPicPr>
            <a:picLocks noChangeAspect="1"/>
          </p:cNvPicPr>
          <p:nvPr/>
        </p:nvPicPr>
        <p:blipFill>
          <a:blip r:embed="rId3"/>
          <a:stretch>
            <a:fillRect/>
          </a:stretch>
        </p:blipFill>
        <p:spPr>
          <a:xfrm>
            <a:off x="5085230" y="5120432"/>
            <a:ext cx="1821898" cy="778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图片 56" descr="应用程序&#10;&#10;低可信度描述已自动生成"/>
          <p:cNvPicPr>
            <a:picLocks noChangeAspect="1"/>
          </p:cNvPicPr>
          <p:nvPr/>
        </p:nvPicPr>
        <p:blipFill>
          <a:blip r:embed="rId4"/>
          <a:stretch>
            <a:fillRect/>
          </a:stretch>
        </p:blipFill>
        <p:spPr>
          <a:xfrm>
            <a:off x="8470378" y="5117260"/>
            <a:ext cx="908770" cy="781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p:cNvSpPr txBox="1"/>
          <p:nvPr/>
        </p:nvSpPr>
        <p:spPr>
          <a:xfrm>
            <a:off x="786550" y="1166842"/>
            <a:ext cx="6221730" cy="414020"/>
          </a:xfrm>
          <a:prstGeom prst="rect">
            <a:avLst/>
          </a:prstGeom>
          <a:noFill/>
        </p:spPr>
        <p:txBody>
          <a:bodyPr wrap="none" rtlCol="0">
            <a:spAutoFit/>
          </a:bodyPr>
          <a:p>
            <a:pPr>
              <a:lnSpc>
                <a:spcPct val="150000"/>
              </a:lnSpc>
            </a:pPr>
            <a:r>
              <a:rPr lang="en-US" altLang="zh-CN" sz="1400" dirty="0">
                <a:solidFill>
                  <a:srgbClr val="5E5E5E"/>
                </a:solidFill>
                <a:latin typeface="+mj-ea"/>
                <a:ea typeface="+mj-ea"/>
                <a:cs typeface="+mj-ea"/>
              </a:rPr>
              <a:t>-</a:t>
            </a:r>
            <a:r>
              <a:rPr lang="zh-CN" altLang="en-US" sz="1400" dirty="0">
                <a:solidFill>
                  <a:srgbClr val="5E5E5E"/>
                </a:solidFill>
                <a:latin typeface="+mj-ea"/>
                <a:ea typeface="+mj-ea"/>
                <a:cs typeface="+mj-ea"/>
              </a:rPr>
              <a:t> </a:t>
            </a:r>
            <a:r>
              <a:rPr lang="en-US" altLang="zh-CN" sz="1400" dirty="0">
                <a:solidFill>
                  <a:srgbClr val="5E5E5E"/>
                </a:solidFill>
                <a:latin typeface="+mj-ea"/>
                <a:ea typeface="+mj-ea"/>
                <a:cs typeface="+mj-ea"/>
              </a:rPr>
              <a:t>Git</a:t>
            </a:r>
            <a:r>
              <a:rPr lang="zh-CN" altLang="en-US" sz="1400" dirty="0">
                <a:solidFill>
                  <a:srgbClr val="5E5E5E"/>
                </a:solidFill>
                <a:latin typeface="+mj-ea"/>
                <a:ea typeface="+mj-ea"/>
                <a:cs typeface="+mj-ea"/>
              </a:rPr>
              <a:t>的三大支柱，共同确保代码的完整性和可追溯性，支持高效的团队协作 </a:t>
            </a:r>
            <a:r>
              <a:rPr lang="en-US" altLang="zh-CN" sz="1400" dirty="0">
                <a:solidFill>
                  <a:srgbClr val="5E5E5E"/>
                </a:solidFill>
                <a:latin typeface="+mj-ea"/>
                <a:ea typeface="+mj-ea"/>
                <a:cs typeface="+mj-ea"/>
              </a:rPr>
              <a:t>-</a:t>
            </a:r>
            <a:endParaRPr lang="zh-CN" altLang="en-US" sz="1400" dirty="0">
              <a:solidFill>
                <a:srgbClr val="5E5E5E"/>
              </a:solidFill>
              <a:latin typeface="+mj-ea"/>
              <a:ea typeface="+mj-ea"/>
              <a:cs typeface="+mj-ea"/>
            </a:endParaRPr>
          </a:p>
        </p:txBody>
      </p:sp>
    </p:spTree>
    <p:custDataLst>
      <p:tags r:id="rId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a:bodyPr>
          <a:lstStyle/>
          <a:p>
            <a:pPr algn="l">
              <a:buClrTx/>
              <a:buSzTx/>
              <a:buFontTx/>
            </a:pPr>
            <a:r>
              <a:rPr>
                <a:sym typeface="+mn-lt"/>
              </a:rPr>
              <a:t>Git提交</a:t>
            </a:r>
            <a:endParaRPr>
              <a:sym typeface="+mn-lt"/>
            </a:endParaRPr>
          </a:p>
        </p:txBody>
      </p:sp>
      <p:sp>
        <p:nvSpPr>
          <p:cNvPr id="125" name="矩形"/>
          <p:cNvSpPr/>
          <p:nvPr/>
        </p:nvSpPr>
        <p:spPr>
          <a:xfrm>
            <a:off x="7675845" y="2700020"/>
            <a:ext cx="3904975" cy="3141133"/>
          </a:xfrm>
          <a:custGeom>
            <a:avLst/>
            <a:gdLst>
              <a:gd name="connsiteX0" fmla="*/ 0 w 3904975"/>
              <a:gd name="connsiteY0" fmla="*/ 0 h 3141133"/>
              <a:gd name="connsiteX1" fmla="*/ 728929 w 3904975"/>
              <a:gd name="connsiteY1" fmla="*/ 0 h 3141133"/>
              <a:gd name="connsiteX2" fmla="*/ 1418808 w 3904975"/>
              <a:gd name="connsiteY2" fmla="*/ 0 h 3141133"/>
              <a:gd name="connsiteX3" fmla="*/ 2069637 w 3904975"/>
              <a:gd name="connsiteY3" fmla="*/ 0 h 3141133"/>
              <a:gd name="connsiteX4" fmla="*/ 2720466 w 3904975"/>
              <a:gd name="connsiteY4" fmla="*/ 0 h 3141133"/>
              <a:gd name="connsiteX5" fmla="*/ 3904975 w 3904975"/>
              <a:gd name="connsiteY5" fmla="*/ 0 h 3141133"/>
              <a:gd name="connsiteX6" fmla="*/ 3904975 w 3904975"/>
              <a:gd name="connsiteY6" fmla="*/ 659638 h 3141133"/>
              <a:gd name="connsiteX7" fmla="*/ 3904975 w 3904975"/>
              <a:gd name="connsiteY7" fmla="*/ 1225042 h 3141133"/>
              <a:gd name="connsiteX8" fmla="*/ 3904975 w 3904975"/>
              <a:gd name="connsiteY8" fmla="*/ 1884680 h 3141133"/>
              <a:gd name="connsiteX9" fmla="*/ 3904975 w 3904975"/>
              <a:gd name="connsiteY9" fmla="*/ 2418672 h 3141133"/>
              <a:gd name="connsiteX10" fmla="*/ 3904975 w 3904975"/>
              <a:gd name="connsiteY10" fmla="*/ 3141133 h 3141133"/>
              <a:gd name="connsiteX11" fmla="*/ 3332245 w 3904975"/>
              <a:gd name="connsiteY11" fmla="*/ 3141133 h 3141133"/>
              <a:gd name="connsiteX12" fmla="*/ 2603317 w 3904975"/>
              <a:gd name="connsiteY12" fmla="*/ 3141133 h 3141133"/>
              <a:gd name="connsiteX13" fmla="*/ 1991537 w 3904975"/>
              <a:gd name="connsiteY13" fmla="*/ 3141133 h 3141133"/>
              <a:gd name="connsiteX14" fmla="*/ 1262609 w 3904975"/>
              <a:gd name="connsiteY14" fmla="*/ 3141133 h 3141133"/>
              <a:gd name="connsiteX15" fmla="*/ 689879 w 3904975"/>
              <a:gd name="connsiteY15" fmla="*/ 3141133 h 3141133"/>
              <a:gd name="connsiteX16" fmla="*/ 0 w 3904975"/>
              <a:gd name="connsiteY16" fmla="*/ 3141133 h 3141133"/>
              <a:gd name="connsiteX17" fmla="*/ 0 w 3904975"/>
              <a:gd name="connsiteY17" fmla="*/ 2607140 h 3141133"/>
              <a:gd name="connsiteX18" fmla="*/ 0 w 3904975"/>
              <a:gd name="connsiteY18" fmla="*/ 2073148 h 3141133"/>
              <a:gd name="connsiteX19" fmla="*/ 0 w 3904975"/>
              <a:gd name="connsiteY19" fmla="*/ 1539155 h 3141133"/>
              <a:gd name="connsiteX20" fmla="*/ 0 w 3904975"/>
              <a:gd name="connsiteY20" fmla="*/ 848106 h 3141133"/>
              <a:gd name="connsiteX21" fmla="*/ 0 w 3904975"/>
              <a:gd name="connsiteY21" fmla="*/ 0 h 314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04975" h="3141133" fill="none" extrusionOk="0">
                <a:moveTo>
                  <a:pt x="0" y="0"/>
                </a:moveTo>
                <a:cubicBezTo>
                  <a:pt x="262929" y="35702"/>
                  <a:pt x="387437" y="-21933"/>
                  <a:pt x="728929" y="0"/>
                </a:cubicBezTo>
                <a:cubicBezTo>
                  <a:pt x="1070421" y="21933"/>
                  <a:pt x="1158213" y="-21267"/>
                  <a:pt x="1418808" y="0"/>
                </a:cubicBezTo>
                <a:cubicBezTo>
                  <a:pt x="1679403" y="21267"/>
                  <a:pt x="1812895" y="-27554"/>
                  <a:pt x="2069637" y="0"/>
                </a:cubicBezTo>
                <a:cubicBezTo>
                  <a:pt x="2326379" y="27554"/>
                  <a:pt x="2499003" y="-13032"/>
                  <a:pt x="2720466" y="0"/>
                </a:cubicBezTo>
                <a:cubicBezTo>
                  <a:pt x="2941929" y="13032"/>
                  <a:pt x="3538436" y="648"/>
                  <a:pt x="3904975" y="0"/>
                </a:cubicBezTo>
                <a:cubicBezTo>
                  <a:pt x="3889592" y="173455"/>
                  <a:pt x="3919006" y="411012"/>
                  <a:pt x="3904975" y="659638"/>
                </a:cubicBezTo>
                <a:cubicBezTo>
                  <a:pt x="3890944" y="908264"/>
                  <a:pt x="3918642" y="952586"/>
                  <a:pt x="3904975" y="1225042"/>
                </a:cubicBezTo>
                <a:cubicBezTo>
                  <a:pt x="3891308" y="1497498"/>
                  <a:pt x="3926964" y="1581365"/>
                  <a:pt x="3904975" y="1884680"/>
                </a:cubicBezTo>
                <a:cubicBezTo>
                  <a:pt x="3882986" y="2187995"/>
                  <a:pt x="3912142" y="2180402"/>
                  <a:pt x="3904975" y="2418672"/>
                </a:cubicBezTo>
                <a:cubicBezTo>
                  <a:pt x="3897808" y="2656942"/>
                  <a:pt x="3880474" y="2916655"/>
                  <a:pt x="3904975" y="3141133"/>
                </a:cubicBezTo>
                <a:cubicBezTo>
                  <a:pt x="3750105" y="3137774"/>
                  <a:pt x="3514790" y="3117198"/>
                  <a:pt x="3332245" y="3141133"/>
                </a:cubicBezTo>
                <a:cubicBezTo>
                  <a:pt x="3149700" y="3165069"/>
                  <a:pt x="2752466" y="3171380"/>
                  <a:pt x="2603317" y="3141133"/>
                </a:cubicBezTo>
                <a:cubicBezTo>
                  <a:pt x="2454168" y="3110886"/>
                  <a:pt x="2203835" y="3154081"/>
                  <a:pt x="1991537" y="3141133"/>
                </a:cubicBezTo>
                <a:cubicBezTo>
                  <a:pt x="1779239" y="3128185"/>
                  <a:pt x="1489465" y="3125819"/>
                  <a:pt x="1262609" y="3141133"/>
                </a:cubicBezTo>
                <a:cubicBezTo>
                  <a:pt x="1035753" y="3156447"/>
                  <a:pt x="804494" y="3162089"/>
                  <a:pt x="689879" y="3141133"/>
                </a:cubicBezTo>
                <a:cubicBezTo>
                  <a:pt x="575264" y="3120178"/>
                  <a:pt x="306438" y="3145182"/>
                  <a:pt x="0" y="3141133"/>
                </a:cubicBezTo>
                <a:cubicBezTo>
                  <a:pt x="26441" y="2881833"/>
                  <a:pt x="-1100" y="2729810"/>
                  <a:pt x="0" y="2607140"/>
                </a:cubicBezTo>
                <a:cubicBezTo>
                  <a:pt x="1100" y="2484470"/>
                  <a:pt x="16498" y="2300017"/>
                  <a:pt x="0" y="2073148"/>
                </a:cubicBezTo>
                <a:cubicBezTo>
                  <a:pt x="-16498" y="1846279"/>
                  <a:pt x="-15565" y="1680607"/>
                  <a:pt x="0" y="1539155"/>
                </a:cubicBezTo>
                <a:cubicBezTo>
                  <a:pt x="15565" y="1397703"/>
                  <a:pt x="16897" y="1037556"/>
                  <a:pt x="0" y="848106"/>
                </a:cubicBezTo>
                <a:cubicBezTo>
                  <a:pt x="-16897" y="658656"/>
                  <a:pt x="30286" y="179783"/>
                  <a:pt x="0" y="0"/>
                </a:cubicBezTo>
                <a:close/>
              </a:path>
              <a:path w="3904975" h="3141133" stroke="0" extrusionOk="0">
                <a:moveTo>
                  <a:pt x="0" y="0"/>
                </a:moveTo>
                <a:cubicBezTo>
                  <a:pt x="202110" y="-14779"/>
                  <a:pt x="426452" y="-24099"/>
                  <a:pt x="611779" y="0"/>
                </a:cubicBezTo>
                <a:cubicBezTo>
                  <a:pt x="797106" y="24099"/>
                  <a:pt x="923002" y="-9339"/>
                  <a:pt x="1145459" y="0"/>
                </a:cubicBezTo>
                <a:cubicBezTo>
                  <a:pt x="1367916" y="9339"/>
                  <a:pt x="1686103" y="10050"/>
                  <a:pt x="1874388" y="0"/>
                </a:cubicBezTo>
                <a:cubicBezTo>
                  <a:pt x="2062673" y="-10050"/>
                  <a:pt x="2254855" y="14269"/>
                  <a:pt x="2486167" y="0"/>
                </a:cubicBezTo>
                <a:cubicBezTo>
                  <a:pt x="2717479" y="-14269"/>
                  <a:pt x="2797302" y="16622"/>
                  <a:pt x="3097947" y="0"/>
                </a:cubicBezTo>
                <a:cubicBezTo>
                  <a:pt x="3398592" y="-16622"/>
                  <a:pt x="3737613" y="20770"/>
                  <a:pt x="3904975" y="0"/>
                </a:cubicBezTo>
                <a:cubicBezTo>
                  <a:pt x="3907353" y="165050"/>
                  <a:pt x="3927928" y="304390"/>
                  <a:pt x="3904975" y="565404"/>
                </a:cubicBezTo>
                <a:cubicBezTo>
                  <a:pt x="3882022" y="826418"/>
                  <a:pt x="3898179" y="985822"/>
                  <a:pt x="3904975" y="1193631"/>
                </a:cubicBezTo>
                <a:cubicBezTo>
                  <a:pt x="3911771" y="1401440"/>
                  <a:pt x="3922605" y="1592156"/>
                  <a:pt x="3904975" y="1759034"/>
                </a:cubicBezTo>
                <a:cubicBezTo>
                  <a:pt x="3887345" y="1925912"/>
                  <a:pt x="3913112" y="2203772"/>
                  <a:pt x="3904975" y="2324438"/>
                </a:cubicBezTo>
                <a:cubicBezTo>
                  <a:pt x="3896838" y="2445104"/>
                  <a:pt x="3929100" y="2870892"/>
                  <a:pt x="3904975" y="3141133"/>
                </a:cubicBezTo>
                <a:cubicBezTo>
                  <a:pt x="3696496" y="3162241"/>
                  <a:pt x="3362626" y="3107284"/>
                  <a:pt x="3215096" y="3141133"/>
                </a:cubicBezTo>
                <a:cubicBezTo>
                  <a:pt x="3067566" y="3174982"/>
                  <a:pt x="2829563" y="3134639"/>
                  <a:pt x="2486167" y="3141133"/>
                </a:cubicBezTo>
                <a:cubicBezTo>
                  <a:pt x="2142771" y="3147627"/>
                  <a:pt x="2056023" y="3109897"/>
                  <a:pt x="1757239" y="3141133"/>
                </a:cubicBezTo>
                <a:cubicBezTo>
                  <a:pt x="1458455" y="3172369"/>
                  <a:pt x="1426009" y="3169012"/>
                  <a:pt x="1184509" y="3141133"/>
                </a:cubicBezTo>
                <a:cubicBezTo>
                  <a:pt x="943009" y="3113255"/>
                  <a:pt x="509771" y="3166500"/>
                  <a:pt x="0" y="3141133"/>
                </a:cubicBezTo>
                <a:cubicBezTo>
                  <a:pt x="-939" y="2996435"/>
                  <a:pt x="-7486" y="2749577"/>
                  <a:pt x="0" y="2450084"/>
                </a:cubicBezTo>
                <a:cubicBezTo>
                  <a:pt x="7486" y="2150591"/>
                  <a:pt x="-10661" y="2172811"/>
                  <a:pt x="0" y="1916091"/>
                </a:cubicBezTo>
                <a:cubicBezTo>
                  <a:pt x="10661" y="1659371"/>
                  <a:pt x="27566" y="1610364"/>
                  <a:pt x="0" y="1350687"/>
                </a:cubicBezTo>
                <a:cubicBezTo>
                  <a:pt x="-27566" y="1091010"/>
                  <a:pt x="20598" y="1016380"/>
                  <a:pt x="0" y="785283"/>
                </a:cubicBezTo>
                <a:cubicBezTo>
                  <a:pt x="-20598" y="554186"/>
                  <a:pt x="33236" y="306378"/>
                  <a:pt x="0" y="0"/>
                </a:cubicBezTo>
                <a:close/>
              </a:path>
            </a:pathLst>
          </a:custGeom>
          <a:solidFill>
            <a:srgbClr val="B30000">
              <a:alpha val="80000"/>
            </a:srgbClr>
          </a:solidFill>
          <a:ln w="12700">
            <a:solidFill>
              <a:srgbClr val="7E7E7E"/>
            </a:solidFill>
            <a:miter lim="400000"/>
          </a:ln>
        </p:spPr>
        <p:txBody>
          <a:bodyPr tIns="45720" bIns="45720" anchor="ctr"/>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92" name="文本框 91"/>
          <p:cNvSpPr txBox="1"/>
          <p:nvPr/>
        </p:nvSpPr>
        <p:spPr>
          <a:xfrm>
            <a:off x="7845141" y="2877877"/>
            <a:ext cx="3497120" cy="2623795"/>
          </a:xfrm>
          <a:prstGeom prst="rect">
            <a:avLst/>
          </a:prstGeom>
          <a:noFill/>
        </p:spPr>
        <p:txBody>
          <a:bodyPr wrap="square" rtlCol="0">
            <a:spAutoFit/>
          </a:bodyPr>
          <a:p>
            <a:pPr fontAlgn="auto">
              <a:lnSpc>
                <a:spcPct val="200000"/>
              </a:lnSpc>
            </a:pPr>
            <a:r>
              <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sym typeface="+mn-lt"/>
              </a:rPr>
              <a:t>每当提交更新或保存项目状态时，基本上就会对当时的全部文件创建一个快照并保存这个快照的索引，包含一个指向上次提交对象的指针。为了效率，如果文件没有修改，Git不再重新存储该文件，而是只保留一个链接指向之前存储的文件。</a:t>
            </a:r>
            <a:endPar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sym typeface="+mn-lt"/>
            </a:endParaRPr>
          </a:p>
        </p:txBody>
      </p:sp>
      <p:sp>
        <p:nvSpPr>
          <p:cNvPr id="4" name="矩形: 圆角 2"/>
          <p:cNvSpPr/>
          <p:nvPr/>
        </p:nvSpPr>
        <p:spPr>
          <a:xfrm>
            <a:off x="3089055" y="4756870"/>
            <a:ext cx="868458" cy="401231"/>
          </a:xfrm>
          <a:prstGeom prst="roundRect">
            <a:avLst>
              <a:gd name="adj" fmla="val 50000"/>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828800" hangingPunct="1">
              <a:defRPr/>
            </a:pPr>
            <a:r>
              <a:rPr lang="zh-CN" altLang="en-US" sz="1100" b="0" kern="1200" dirty="0">
                <a:solidFill>
                  <a:prstClr val="white"/>
                </a:solidFill>
                <a:latin typeface="Arial" panose="020B0604020202020204" pitchFamily="34" charset="0"/>
                <a:ea typeface="微软雅黑" panose="020B0503020204020204" charset="-122"/>
              </a:rPr>
              <a:t>版本</a:t>
            </a:r>
            <a:r>
              <a:rPr lang="en-US" altLang="zh-CN" sz="1100" b="0" kern="1200" dirty="0">
                <a:solidFill>
                  <a:prstClr val="white"/>
                </a:solidFill>
                <a:latin typeface="Arial" panose="020B0604020202020204" pitchFamily="34" charset="0"/>
                <a:ea typeface="微软雅黑" panose="020B0503020204020204" charset="-122"/>
              </a:rPr>
              <a:t>2</a:t>
            </a:r>
            <a:endParaRPr lang="zh-CN" altLang="en-US" sz="1100" b="0" kern="1200" dirty="0">
              <a:solidFill>
                <a:prstClr val="white"/>
              </a:solidFill>
              <a:latin typeface="Arial" panose="020B0604020202020204" pitchFamily="34" charset="0"/>
              <a:ea typeface="微软雅黑" panose="020B0503020204020204" charset="-122"/>
            </a:endParaRPr>
          </a:p>
        </p:txBody>
      </p:sp>
      <p:sp>
        <p:nvSpPr>
          <p:cNvPr id="5" name="矩形: 圆角 2"/>
          <p:cNvSpPr/>
          <p:nvPr/>
        </p:nvSpPr>
        <p:spPr>
          <a:xfrm>
            <a:off x="5788556" y="4766335"/>
            <a:ext cx="868458" cy="401231"/>
          </a:xfrm>
          <a:prstGeom prst="roundRect">
            <a:avLst>
              <a:gd name="adj" fmla="val 50000"/>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828800" hangingPunct="1">
              <a:defRPr/>
            </a:pPr>
            <a:r>
              <a:rPr lang="zh-CN" altLang="en-US" sz="1100" b="0" kern="1200" dirty="0">
                <a:solidFill>
                  <a:prstClr val="white"/>
                </a:solidFill>
                <a:latin typeface="Arial" panose="020B0604020202020204" pitchFamily="34" charset="0"/>
                <a:ea typeface="微软雅黑" panose="020B0503020204020204" charset="-122"/>
              </a:rPr>
              <a:t>版本</a:t>
            </a:r>
            <a:r>
              <a:rPr lang="en-US" altLang="zh-CN" sz="1100" b="0" kern="1200" dirty="0">
                <a:solidFill>
                  <a:prstClr val="white"/>
                </a:solidFill>
                <a:latin typeface="Arial" panose="020B0604020202020204" pitchFamily="34" charset="0"/>
                <a:ea typeface="微软雅黑" panose="020B0503020204020204" charset="-122"/>
              </a:rPr>
              <a:t>3</a:t>
            </a:r>
            <a:endParaRPr lang="zh-CN" altLang="en-US" sz="1100" b="0" kern="1200" dirty="0">
              <a:solidFill>
                <a:prstClr val="white"/>
              </a:solidFill>
              <a:latin typeface="Arial" panose="020B0604020202020204" pitchFamily="34" charset="0"/>
              <a:ea typeface="微软雅黑" panose="020B0503020204020204" charset="-122"/>
            </a:endParaRPr>
          </a:p>
        </p:txBody>
      </p:sp>
      <p:pic>
        <p:nvPicPr>
          <p:cNvPr id="25" name="图形 24" descr="文档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1397" y="3799874"/>
            <a:ext cx="806116" cy="806116"/>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cxnSp>
        <p:nvCxnSpPr>
          <p:cNvPr id="13" name="直线箭头连接符 12"/>
          <p:cNvCxnSpPr>
            <a:endCxn id="91" idx="0"/>
          </p:cNvCxnSpPr>
          <p:nvPr/>
        </p:nvCxnSpPr>
        <p:spPr>
          <a:xfrm flipH="1">
            <a:off x="945142" y="2412900"/>
            <a:ext cx="2609312" cy="1461404"/>
          </a:xfrm>
          <a:prstGeom prst="straightConnector1">
            <a:avLst/>
          </a:prstGeom>
          <a:ln>
            <a:solidFill>
              <a:srgbClr val="CBC8C9"/>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2" name="object 19"/>
          <p:cNvPicPr/>
          <p:nvPr/>
        </p:nvPicPr>
        <p:blipFill>
          <a:blip r:embed="rId4" cstate="print"/>
          <a:stretch>
            <a:fillRect/>
          </a:stretch>
        </p:blipFill>
        <p:spPr>
          <a:xfrm>
            <a:off x="1714376" y="4829730"/>
            <a:ext cx="917019" cy="255510"/>
          </a:xfrm>
          <a:prstGeom prst="rect">
            <a:avLst/>
          </a:prstGeom>
          <a:ln>
            <a:noFill/>
          </a:ln>
        </p:spPr>
      </p:pic>
      <p:pic>
        <p:nvPicPr>
          <p:cNvPr id="23" name="object 19"/>
          <p:cNvPicPr/>
          <p:nvPr/>
        </p:nvPicPr>
        <p:blipFill>
          <a:blip r:embed="rId4" cstate="print"/>
          <a:stretch>
            <a:fillRect/>
          </a:stretch>
        </p:blipFill>
        <p:spPr>
          <a:xfrm>
            <a:off x="4491789" y="4829730"/>
            <a:ext cx="917019" cy="255510"/>
          </a:xfrm>
          <a:prstGeom prst="rect">
            <a:avLst/>
          </a:prstGeom>
          <a:ln>
            <a:noFill/>
          </a:ln>
        </p:spPr>
      </p:pic>
      <p:grpSp>
        <p:nvGrpSpPr>
          <p:cNvPr id="63" name="组合 62"/>
          <p:cNvGrpSpPr/>
          <p:nvPr/>
        </p:nvGrpSpPr>
        <p:grpSpPr>
          <a:xfrm>
            <a:off x="5699798" y="3735203"/>
            <a:ext cx="947700" cy="962727"/>
            <a:chOff x="6421928" y="4844279"/>
            <a:chExt cx="947700" cy="962727"/>
          </a:xfrm>
        </p:grpSpPr>
        <p:pic>
          <p:nvPicPr>
            <p:cNvPr id="61" name="图形 60" descr="文档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1928" y="4844279"/>
              <a:ext cx="806116" cy="806116"/>
            </a:xfrm>
            <a:prstGeom prst="rect">
              <a:avLst/>
            </a:prstGeom>
            <a:effectLst>
              <a:outerShdw blurRad="76200" dir="18900000" sy="23000" kx="-1200000" algn="bl" rotWithShape="0">
                <a:prstClr val="black">
                  <a:alpha val="20000"/>
                </a:prstClr>
              </a:outerShdw>
            </a:effectLst>
            <a:scene3d>
              <a:camera prst="isometricOffAxis2Left"/>
              <a:lightRig rig="threePt" dir="t"/>
            </a:scene3d>
          </p:spPr>
        </p:pic>
        <p:pic>
          <p:nvPicPr>
            <p:cNvPr id="62" name="图片 61"/>
            <p:cNvPicPr>
              <a:picLocks noChangeAspect="1"/>
            </p:cNvPicPr>
            <p:nvPr/>
          </p:nvPicPr>
          <p:blipFill>
            <a:blip r:embed="rId5"/>
            <a:stretch>
              <a:fillRect/>
            </a:stretch>
          </p:blipFill>
          <p:spPr>
            <a:xfrm>
              <a:off x="6730634" y="5000890"/>
              <a:ext cx="638994" cy="806116"/>
            </a:xfrm>
            <a:prstGeom prst="rect">
              <a:avLst/>
            </a:prstGeom>
          </p:spPr>
        </p:pic>
      </p:grpSp>
      <p:pic>
        <p:nvPicPr>
          <p:cNvPr id="91" name="图片 90" descr="图标&#10;&#10;描述已自动生成"/>
          <p:cNvPicPr>
            <a:picLocks noChangeAspect="1"/>
          </p:cNvPicPr>
          <p:nvPr/>
        </p:nvPicPr>
        <p:blipFill>
          <a:blip r:embed="rId6"/>
          <a:stretch>
            <a:fillRect/>
          </a:stretch>
        </p:blipFill>
        <p:spPr>
          <a:xfrm>
            <a:off x="611180" y="3874304"/>
            <a:ext cx="667924" cy="806116"/>
          </a:xfrm>
          <a:prstGeom prst="rect">
            <a:avLst/>
          </a:prstGeom>
        </p:spPr>
      </p:pic>
      <p:grpSp>
        <p:nvGrpSpPr>
          <p:cNvPr id="93" name="组合 92"/>
          <p:cNvGrpSpPr/>
          <p:nvPr/>
        </p:nvGrpSpPr>
        <p:grpSpPr>
          <a:xfrm>
            <a:off x="1920388" y="1714588"/>
            <a:ext cx="3268132" cy="698312"/>
            <a:chOff x="4090726" y="1987219"/>
            <a:chExt cx="864704" cy="334613"/>
          </a:xfrm>
          <a:solidFill>
            <a:srgbClr val="B30000"/>
          </a:solidFill>
        </p:grpSpPr>
        <p:sp>
          <p:nvSpPr>
            <p:cNvPr id="94" name="圆角矩形 93"/>
            <p:cNvSpPr/>
            <p:nvPr/>
          </p:nvSpPr>
          <p:spPr>
            <a:xfrm>
              <a:off x="4090726" y="1987219"/>
              <a:ext cx="864704" cy="334613"/>
            </a:xfrm>
            <a:custGeom>
              <a:avLst/>
              <a:gdLst>
                <a:gd name="connsiteX0" fmla="*/ 0 w 864704"/>
                <a:gd name="connsiteY0" fmla="*/ 55770 h 334613"/>
                <a:gd name="connsiteX1" fmla="*/ 55770 w 864704"/>
                <a:gd name="connsiteY1" fmla="*/ 0 h 334613"/>
                <a:gd name="connsiteX2" fmla="*/ 424820 w 864704"/>
                <a:gd name="connsiteY2" fmla="*/ 0 h 334613"/>
                <a:gd name="connsiteX3" fmla="*/ 808934 w 864704"/>
                <a:gd name="connsiteY3" fmla="*/ 0 h 334613"/>
                <a:gd name="connsiteX4" fmla="*/ 864704 w 864704"/>
                <a:gd name="connsiteY4" fmla="*/ 55770 h 334613"/>
                <a:gd name="connsiteX5" fmla="*/ 864704 w 864704"/>
                <a:gd name="connsiteY5" fmla="*/ 278843 h 334613"/>
                <a:gd name="connsiteX6" fmla="*/ 808934 w 864704"/>
                <a:gd name="connsiteY6" fmla="*/ 334613 h 334613"/>
                <a:gd name="connsiteX7" fmla="*/ 454947 w 864704"/>
                <a:gd name="connsiteY7" fmla="*/ 334613 h 334613"/>
                <a:gd name="connsiteX8" fmla="*/ 55770 w 864704"/>
                <a:gd name="connsiteY8" fmla="*/ 334613 h 334613"/>
                <a:gd name="connsiteX9" fmla="*/ 0 w 864704"/>
                <a:gd name="connsiteY9" fmla="*/ 278843 h 334613"/>
                <a:gd name="connsiteX10" fmla="*/ 0 w 864704"/>
                <a:gd name="connsiteY10" fmla="*/ 55770 h 3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4704" h="334613" fill="none" extrusionOk="0">
                  <a:moveTo>
                    <a:pt x="0" y="55770"/>
                  </a:moveTo>
                  <a:cubicBezTo>
                    <a:pt x="-1565" y="24092"/>
                    <a:pt x="29912" y="-4734"/>
                    <a:pt x="55770" y="0"/>
                  </a:cubicBezTo>
                  <a:cubicBezTo>
                    <a:pt x="159453" y="-15215"/>
                    <a:pt x="274174" y="17083"/>
                    <a:pt x="424820" y="0"/>
                  </a:cubicBezTo>
                  <a:cubicBezTo>
                    <a:pt x="575466" y="-17083"/>
                    <a:pt x="644905" y="-10880"/>
                    <a:pt x="808934" y="0"/>
                  </a:cubicBezTo>
                  <a:cubicBezTo>
                    <a:pt x="838421" y="3358"/>
                    <a:pt x="864060" y="31604"/>
                    <a:pt x="864704" y="55770"/>
                  </a:cubicBezTo>
                  <a:cubicBezTo>
                    <a:pt x="870762" y="147369"/>
                    <a:pt x="857611" y="207890"/>
                    <a:pt x="864704" y="278843"/>
                  </a:cubicBezTo>
                  <a:cubicBezTo>
                    <a:pt x="868038" y="312440"/>
                    <a:pt x="842488" y="337113"/>
                    <a:pt x="808934" y="334613"/>
                  </a:cubicBezTo>
                  <a:cubicBezTo>
                    <a:pt x="668391" y="349666"/>
                    <a:pt x="616275" y="343289"/>
                    <a:pt x="454947" y="334613"/>
                  </a:cubicBezTo>
                  <a:cubicBezTo>
                    <a:pt x="293619" y="325937"/>
                    <a:pt x="169897" y="336364"/>
                    <a:pt x="55770" y="334613"/>
                  </a:cubicBezTo>
                  <a:cubicBezTo>
                    <a:pt x="28299" y="334310"/>
                    <a:pt x="1910" y="316551"/>
                    <a:pt x="0" y="278843"/>
                  </a:cubicBezTo>
                  <a:cubicBezTo>
                    <a:pt x="5512" y="233615"/>
                    <a:pt x="-9645" y="157665"/>
                    <a:pt x="0" y="55770"/>
                  </a:cubicBezTo>
                  <a:close/>
                </a:path>
                <a:path w="864704" h="334613" stroke="0" extrusionOk="0">
                  <a:moveTo>
                    <a:pt x="0" y="55770"/>
                  </a:moveTo>
                  <a:cubicBezTo>
                    <a:pt x="-491" y="27708"/>
                    <a:pt x="22724" y="1315"/>
                    <a:pt x="55770" y="0"/>
                  </a:cubicBezTo>
                  <a:cubicBezTo>
                    <a:pt x="163491" y="-14503"/>
                    <a:pt x="267759" y="-16175"/>
                    <a:pt x="447415" y="0"/>
                  </a:cubicBezTo>
                  <a:cubicBezTo>
                    <a:pt x="627071" y="16175"/>
                    <a:pt x="673749" y="-3985"/>
                    <a:pt x="808934" y="0"/>
                  </a:cubicBezTo>
                  <a:cubicBezTo>
                    <a:pt x="842711" y="4471"/>
                    <a:pt x="863656" y="24924"/>
                    <a:pt x="864704" y="55770"/>
                  </a:cubicBezTo>
                  <a:cubicBezTo>
                    <a:pt x="865495" y="116424"/>
                    <a:pt x="871065" y="170938"/>
                    <a:pt x="864704" y="278843"/>
                  </a:cubicBezTo>
                  <a:cubicBezTo>
                    <a:pt x="869444" y="310517"/>
                    <a:pt x="841430" y="339081"/>
                    <a:pt x="808934" y="334613"/>
                  </a:cubicBezTo>
                  <a:cubicBezTo>
                    <a:pt x="691477" y="321913"/>
                    <a:pt x="546507" y="350442"/>
                    <a:pt x="432352" y="334613"/>
                  </a:cubicBezTo>
                  <a:cubicBezTo>
                    <a:pt x="318197" y="318784"/>
                    <a:pt x="215646" y="345388"/>
                    <a:pt x="55770" y="334613"/>
                  </a:cubicBezTo>
                  <a:cubicBezTo>
                    <a:pt x="19580" y="335442"/>
                    <a:pt x="-3684" y="305431"/>
                    <a:pt x="0" y="278843"/>
                  </a:cubicBezTo>
                  <a:cubicBezTo>
                    <a:pt x="1229" y="214221"/>
                    <a:pt x="-3534" y="123092"/>
                    <a:pt x="0" y="55770"/>
                  </a:cubicBezTo>
                  <a:close/>
                </a:path>
              </a:pathLst>
            </a:custGeom>
            <a:grpFill/>
            <a:ln>
              <a:solidFill>
                <a:srgbClr val="B3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95" name="文本框 94"/>
            <p:cNvSpPr txBox="1"/>
            <p:nvPr/>
          </p:nvSpPr>
          <p:spPr>
            <a:xfrm>
              <a:off x="4416435" y="2069040"/>
              <a:ext cx="224027" cy="162226"/>
            </a:xfrm>
            <a:prstGeom prst="rect">
              <a:avLst/>
            </a:prstGeom>
            <a:grpFill/>
          </p:spPr>
          <p:txBody>
            <a:bodyPr wrap="none" rtlCol="0">
              <a:spAutoFit/>
            </a:bodyPr>
            <a:p>
              <a:pPr algn="ctr" defTabSz="821690" hangingPunct="0"/>
              <a:r>
                <a:rPr lang="en-US" altLang="zh-CN" sz="1600" b="1" dirty="0">
                  <a:solidFill>
                    <a:schemeClr val="bg1"/>
                  </a:solidFill>
                  <a:latin typeface="Arial" panose="020B0604020202020204" pitchFamily="34" charset="0"/>
                  <a:ea typeface="微软雅黑" panose="020B0503020204020204" charset="-122"/>
                </a:rPr>
                <a:t>Master</a:t>
              </a:r>
              <a:endParaRPr lang="zh-CN" altLang="en-US" sz="1600" b="1" dirty="0">
                <a:solidFill>
                  <a:schemeClr val="bg1"/>
                </a:solidFill>
                <a:latin typeface="Arial" panose="020B0604020202020204" pitchFamily="34" charset="0"/>
                <a:ea typeface="微软雅黑" panose="020B0503020204020204" charset="-122"/>
              </a:endParaRPr>
            </a:p>
          </p:txBody>
        </p:sp>
      </p:grpSp>
      <p:cxnSp>
        <p:nvCxnSpPr>
          <p:cNvPr id="100" name="直线箭头连接符 99"/>
          <p:cNvCxnSpPr>
            <a:endCxn id="25" idx="0"/>
          </p:cNvCxnSpPr>
          <p:nvPr/>
        </p:nvCxnSpPr>
        <p:spPr>
          <a:xfrm>
            <a:off x="3554454" y="2412900"/>
            <a:ext cx="1" cy="1386974"/>
          </a:xfrm>
          <a:prstGeom prst="straightConnector1">
            <a:avLst/>
          </a:prstGeom>
          <a:ln>
            <a:solidFill>
              <a:srgbClr val="CBC8C9"/>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p:nvPr/>
        </p:nvCxnSpPr>
        <p:spPr>
          <a:xfrm>
            <a:off x="3554454" y="2412900"/>
            <a:ext cx="2548402" cy="1322303"/>
          </a:xfrm>
          <a:prstGeom prst="straightConnector1">
            <a:avLst/>
          </a:prstGeom>
          <a:ln>
            <a:solidFill>
              <a:srgbClr val="CBC8C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1920388" y="5902298"/>
            <a:ext cx="3234404" cy="388568"/>
          </a:xfrm>
          <a:prstGeom prst="rect">
            <a:avLst/>
          </a:prstGeom>
          <a:noFill/>
        </p:spPr>
        <p:txBody>
          <a:bodyPr wrap="square" rtlCol="0">
            <a:spAutoFit/>
          </a:bodyPr>
          <a:p>
            <a:pPr indent="406400" algn="l" fontAlgn="auto">
              <a:lnSpc>
                <a:spcPct val="150000"/>
              </a:lnSpc>
            </a:pPr>
            <a:r>
              <a:rPr lang="zh-CN" altLang="en-US" sz="1400" dirty="0">
                <a:solidFill>
                  <a:srgbClr val="5E5E5E"/>
                </a:solidFill>
                <a:latin typeface="微软雅黑" panose="020B0503020204020204" charset="-122"/>
                <a:ea typeface="微软雅黑" panose="020B0503020204020204" charset="-122"/>
                <a:cs typeface="Helvetica Neue" panose="02000503000000020004"/>
                <a:sym typeface="+mn-lt"/>
              </a:rPr>
              <a:t>Git对待数据更像是一个快照流</a:t>
            </a:r>
            <a:endParaRPr lang="zh-CN" altLang="en-US" sz="1400" dirty="0">
              <a:solidFill>
                <a:srgbClr val="5E5E5E"/>
              </a:solidFill>
              <a:latin typeface="微软雅黑" panose="020B0503020204020204" charset="-122"/>
              <a:ea typeface="微软雅黑" panose="020B0503020204020204" charset="-122"/>
              <a:cs typeface="Helvetica Neue" panose="02000503000000020004"/>
              <a:sym typeface="+mn-lt"/>
            </a:endParaRPr>
          </a:p>
        </p:txBody>
      </p:sp>
      <p:sp>
        <p:nvSpPr>
          <p:cNvPr id="111" name="文本框 110"/>
          <p:cNvSpPr txBox="1"/>
          <p:nvPr/>
        </p:nvSpPr>
        <p:spPr>
          <a:xfrm>
            <a:off x="1769443" y="5040299"/>
            <a:ext cx="607859" cy="338554"/>
          </a:xfrm>
          <a:prstGeom prst="rect">
            <a:avLst/>
          </a:prstGeom>
          <a:noFill/>
        </p:spPr>
        <p:txBody>
          <a:bodyPr wrap="none" rtlCol="0">
            <a:spAutoFit/>
          </a:bodyPr>
          <a:p>
            <a:r>
              <a:rPr lang="zh-CN" altLang="en-US" sz="1600" dirty="0">
                <a:latin typeface="HanziPen TC" panose="03000300000000000000" pitchFamily="66" charset="-120"/>
                <a:ea typeface="HanziPen TC" panose="03000300000000000000" pitchFamily="66" charset="-120"/>
                <a:cs typeface="Cavolini" panose="03000502040302020204" pitchFamily="66" charset="0"/>
              </a:rPr>
              <a:t>提交</a:t>
            </a:r>
            <a:endParaRPr lang="zh-CN" altLang="en-US" sz="16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112" name="文本框 111"/>
          <p:cNvSpPr txBox="1"/>
          <p:nvPr/>
        </p:nvSpPr>
        <p:spPr>
          <a:xfrm>
            <a:off x="4609269" y="5055770"/>
            <a:ext cx="607859" cy="338554"/>
          </a:xfrm>
          <a:prstGeom prst="rect">
            <a:avLst/>
          </a:prstGeom>
          <a:noFill/>
        </p:spPr>
        <p:txBody>
          <a:bodyPr wrap="none" rtlCol="0">
            <a:spAutoFit/>
          </a:bodyPr>
          <a:p>
            <a:r>
              <a:rPr lang="zh-CN" altLang="en-US" sz="1600" dirty="0">
                <a:latin typeface="HanziPen TC" panose="03000300000000000000" pitchFamily="66" charset="-120"/>
                <a:ea typeface="HanziPen TC" panose="03000300000000000000" pitchFamily="66" charset="-120"/>
                <a:cs typeface="Cavolini" panose="03000502040302020204" pitchFamily="66" charset="0"/>
              </a:rPr>
              <a:t>提交</a:t>
            </a:r>
            <a:endParaRPr lang="zh-CN" altLang="en-US" sz="16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113" name="文本框 112"/>
          <p:cNvSpPr txBox="1"/>
          <p:nvPr/>
        </p:nvSpPr>
        <p:spPr>
          <a:xfrm flipH="1">
            <a:off x="8782818" y="2186132"/>
            <a:ext cx="1691027" cy="348813"/>
          </a:xfrm>
          <a:custGeom>
            <a:avLst/>
            <a:gdLst>
              <a:gd name="connsiteX0" fmla="*/ 0 w 1691027"/>
              <a:gd name="connsiteY0" fmla="*/ 0 h 348813"/>
              <a:gd name="connsiteX1" fmla="*/ 546765 w 1691027"/>
              <a:gd name="connsiteY1" fmla="*/ 0 h 348813"/>
              <a:gd name="connsiteX2" fmla="*/ 1093531 w 1691027"/>
              <a:gd name="connsiteY2" fmla="*/ 0 h 348813"/>
              <a:gd name="connsiteX3" fmla="*/ 1691027 w 1691027"/>
              <a:gd name="connsiteY3" fmla="*/ 0 h 348813"/>
              <a:gd name="connsiteX4" fmla="*/ 1691027 w 1691027"/>
              <a:gd name="connsiteY4" fmla="*/ 348813 h 348813"/>
              <a:gd name="connsiteX5" fmla="*/ 1110441 w 1691027"/>
              <a:gd name="connsiteY5" fmla="*/ 348813 h 348813"/>
              <a:gd name="connsiteX6" fmla="*/ 580586 w 1691027"/>
              <a:gd name="connsiteY6" fmla="*/ 348813 h 348813"/>
              <a:gd name="connsiteX7" fmla="*/ 0 w 1691027"/>
              <a:gd name="connsiteY7" fmla="*/ 348813 h 348813"/>
              <a:gd name="connsiteX8" fmla="*/ 0 w 1691027"/>
              <a:gd name="connsiteY8" fmla="*/ 0 h 34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027" h="348813" extrusionOk="0">
                <a:moveTo>
                  <a:pt x="0" y="0"/>
                </a:moveTo>
                <a:cubicBezTo>
                  <a:pt x="237616" y="9621"/>
                  <a:pt x="362285" y="-20812"/>
                  <a:pt x="546765" y="0"/>
                </a:cubicBezTo>
                <a:cubicBezTo>
                  <a:pt x="731245" y="20812"/>
                  <a:pt x="894888" y="2021"/>
                  <a:pt x="1093531" y="0"/>
                </a:cubicBezTo>
                <a:cubicBezTo>
                  <a:pt x="1292174" y="-2021"/>
                  <a:pt x="1443443" y="-9757"/>
                  <a:pt x="1691027" y="0"/>
                </a:cubicBezTo>
                <a:cubicBezTo>
                  <a:pt x="1704638" y="123969"/>
                  <a:pt x="1677507" y="217329"/>
                  <a:pt x="1691027" y="348813"/>
                </a:cubicBezTo>
                <a:cubicBezTo>
                  <a:pt x="1573023" y="353339"/>
                  <a:pt x="1347272" y="324536"/>
                  <a:pt x="1110441" y="348813"/>
                </a:cubicBezTo>
                <a:cubicBezTo>
                  <a:pt x="873610" y="373090"/>
                  <a:pt x="694307" y="343943"/>
                  <a:pt x="580586" y="348813"/>
                </a:cubicBezTo>
                <a:cubicBezTo>
                  <a:pt x="466866" y="353683"/>
                  <a:pt x="118722" y="345250"/>
                  <a:pt x="0" y="348813"/>
                </a:cubicBezTo>
                <a:cubicBezTo>
                  <a:pt x="-12680" y="194121"/>
                  <a:pt x="-9923" y="105735"/>
                  <a:pt x="0" y="0"/>
                </a:cubicBezTo>
                <a:close/>
              </a:path>
            </a:pathLst>
          </a:cu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R="0" algn="ctr" defTabSz="457200" fontAlgn="auto">
              <a:lnSpc>
                <a:spcPct val="100000"/>
              </a:lnSpc>
              <a:spcBef>
                <a:spcPts val="0"/>
              </a:spcBef>
              <a:spcAft>
                <a:spcPts val="0"/>
              </a:spcAft>
              <a:buClrTx/>
              <a:buSzTx/>
              <a:buFontTx/>
              <a:buNone/>
            </a:pPr>
            <a:r>
              <a:rPr lang="zh-CN" altLang="en-US" sz="1600" b="1" dirty="0">
                <a:latin typeface="HanziPen TC" panose="03000300000000000000" pitchFamily="66" charset="-120"/>
                <a:ea typeface="HanziPen TC" panose="03000300000000000000" pitchFamily="66" charset="-120"/>
                <a:sym typeface="Helvetica Neue" panose="02000503000000020004"/>
              </a:rPr>
              <a:t>提交过程</a:t>
            </a:r>
            <a:endParaRPr lang="zh-CN" altLang="en-US" sz="1600" b="1" dirty="0">
              <a:latin typeface="HanziPen TC" panose="03000300000000000000" pitchFamily="66" charset="-120"/>
              <a:ea typeface="HanziPen TC" panose="03000300000000000000" pitchFamily="66" charset="-120"/>
              <a:sym typeface="Helvetica Neue" panose="02000503000000020004"/>
            </a:endParaRPr>
          </a:p>
        </p:txBody>
      </p:sp>
      <p:sp>
        <p:nvSpPr>
          <p:cNvPr id="114" name="矩形 113"/>
          <p:cNvSpPr/>
          <p:nvPr/>
        </p:nvSpPr>
        <p:spPr>
          <a:xfrm>
            <a:off x="529280" y="5385467"/>
            <a:ext cx="868458" cy="260563"/>
          </a:xfrm>
          <a:prstGeom prst="rect">
            <a:avLst/>
          </a:prstGeom>
          <a:solidFill>
            <a:srgbClr val="EFF0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1200" dirty="0">
                <a:solidFill>
                  <a:schemeClr val="tx1">
                    <a:lumMod val="65000"/>
                    <a:lumOff val="35000"/>
                  </a:schemeClr>
                </a:solidFill>
              </a:rPr>
              <a:t>1</a:t>
            </a:r>
            <a:endParaRPr kumimoji="1" lang="zh-CN" altLang="en-US" sz="1200" dirty="0">
              <a:solidFill>
                <a:schemeClr val="tx1">
                  <a:lumMod val="65000"/>
                  <a:lumOff val="35000"/>
                </a:schemeClr>
              </a:solidFill>
            </a:endParaRPr>
          </a:p>
        </p:txBody>
      </p:sp>
      <p:sp>
        <p:nvSpPr>
          <p:cNvPr id="117" name="矩形 116"/>
          <p:cNvSpPr/>
          <p:nvPr/>
        </p:nvSpPr>
        <p:spPr>
          <a:xfrm>
            <a:off x="3089055" y="5388898"/>
            <a:ext cx="868458" cy="260563"/>
          </a:xfrm>
          <a:prstGeom prst="rect">
            <a:avLst/>
          </a:prstGeom>
          <a:solidFill>
            <a:srgbClr val="EFF0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1200" dirty="0">
                <a:solidFill>
                  <a:schemeClr val="tx1">
                    <a:lumMod val="65000"/>
                    <a:lumOff val="35000"/>
                  </a:schemeClr>
                </a:solidFill>
              </a:rPr>
              <a:t>1-&gt;2</a:t>
            </a:r>
            <a:endParaRPr kumimoji="1" lang="zh-CN" altLang="en-US" sz="1200" dirty="0">
              <a:solidFill>
                <a:schemeClr val="tx1">
                  <a:lumMod val="65000"/>
                  <a:lumOff val="35000"/>
                </a:schemeClr>
              </a:solidFill>
            </a:endParaRPr>
          </a:p>
        </p:txBody>
      </p:sp>
      <p:sp>
        <p:nvSpPr>
          <p:cNvPr id="118" name="矩形 117"/>
          <p:cNvSpPr/>
          <p:nvPr/>
        </p:nvSpPr>
        <p:spPr>
          <a:xfrm>
            <a:off x="5779040" y="5388898"/>
            <a:ext cx="868458" cy="260563"/>
          </a:xfrm>
          <a:prstGeom prst="rect">
            <a:avLst/>
          </a:prstGeom>
          <a:solidFill>
            <a:srgbClr val="EFF0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1200" dirty="0">
                <a:solidFill>
                  <a:schemeClr val="tx1">
                    <a:lumMod val="65000"/>
                    <a:lumOff val="35000"/>
                  </a:schemeClr>
                </a:solidFill>
              </a:rPr>
              <a:t>2-&gt;3</a:t>
            </a:r>
            <a:endParaRPr kumimoji="1" lang="zh-CN" altLang="en-US" sz="1200" dirty="0">
              <a:solidFill>
                <a:schemeClr val="tx1">
                  <a:lumMod val="65000"/>
                  <a:lumOff val="35000"/>
                </a:schemeClr>
              </a:solidFill>
            </a:endParaRPr>
          </a:p>
        </p:txBody>
      </p:sp>
      <p:cxnSp>
        <p:nvCxnSpPr>
          <p:cNvPr id="120" name="直线箭头连接符 119"/>
          <p:cNvCxnSpPr/>
          <p:nvPr/>
        </p:nvCxnSpPr>
        <p:spPr>
          <a:xfrm>
            <a:off x="1469547" y="5515748"/>
            <a:ext cx="1544586" cy="0"/>
          </a:xfrm>
          <a:prstGeom prst="straightConnector1">
            <a:avLst/>
          </a:prstGeom>
          <a:ln>
            <a:solidFill>
              <a:srgbClr val="CBC8C9"/>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p:nvPr/>
        </p:nvCxnSpPr>
        <p:spPr>
          <a:xfrm>
            <a:off x="4080268" y="5515748"/>
            <a:ext cx="1544586" cy="0"/>
          </a:xfrm>
          <a:prstGeom prst="straightConnector1">
            <a:avLst/>
          </a:prstGeom>
          <a:ln>
            <a:solidFill>
              <a:srgbClr val="CBC8C9"/>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矩形: 圆角 2"/>
          <p:cNvSpPr/>
          <p:nvPr/>
        </p:nvSpPr>
        <p:spPr>
          <a:xfrm>
            <a:off x="437036" y="4786716"/>
            <a:ext cx="868458" cy="401231"/>
          </a:xfrm>
          <a:prstGeom prst="roundRect">
            <a:avLst>
              <a:gd name="adj" fmla="val 50000"/>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828800" hangingPunct="1">
              <a:defRPr/>
            </a:pPr>
            <a:r>
              <a:rPr lang="zh-CN" altLang="en-US" sz="1100" b="0" kern="1200" dirty="0">
                <a:solidFill>
                  <a:prstClr val="white"/>
                </a:solidFill>
                <a:latin typeface="Arial" panose="020B0604020202020204" pitchFamily="34" charset="0"/>
                <a:ea typeface="微软雅黑" panose="020B0503020204020204" charset="-122"/>
              </a:rPr>
              <a:t>版本</a:t>
            </a:r>
            <a:r>
              <a:rPr lang="en-US" altLang="zh-CN" sz="1100" b="0" kern="1200" dirty="0">
                <a:solidFill>
                  <a:prstClr val="white"/>
                </a:solidFill>
                <a:latin typeface="Arial" panose="020B0604020202020204" pitchFamily="34" charset="0"/>
                <a:ea typeface="微软雅黑" panose="020B0503020204020204" charset="-122"/>
              </a:rPr>
              <a:t>1</a:t>
            </a:r>
            <a:endParaRPr lang="zh-CN" altLang="en-US" sz="1100" b="0" kern="1200" dirty="0">
              <a:solidFill>
                <a:prstClr val="white"/>
              </a:solidFill>
              <a:latin typeface="Arial" panose="020B0604020202020204" pitchFamily="34" charset="0"/>
              <a:ea typeface="微软雅黑" panose="020B0503020204020204" charset="-122"/>
            </a:endParaRPr>
          </a:p>
        </p:txBody>
      </p:sp>
    </p:spTree>
    <p:custDataLst>
      <p:tags r:id="rId7"/>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a:bodyPr>
          <a:lstStyle/>
          <a:p>
            <a:r>
              <a:t>Git</a:t>
            </a:r>
            <a:r>
              <a:t>分支</a:t>
            </a:r>
          </a:p>
        </p:txBody>
      </p:sp>
      <p:sp>
        <p:nvSpPr>
          <p:cNvPr id="2" name="文本框 1"/>
          <p:cNvSpPr txBox="1"/>
          <p:nvPr/>
        </p:nvSpPr>
        <p:spPr>
          <a:xfrm>
            <a:off x="3029199" y="1278200"/>
            <a:ext cx="7335663" cy="377411"/>
          </a:xfrm>
          <a:prstGeom prst="rect">
            <a:avLst/>
          </a:prstGeom>
          <a:noFill/>
        </p:spPr>
        <p:txBody>
          <a:bodyPr wrap="none" rtlCol="0">
            <a:spAutoFit/>
          </a:bodyPr>
          <a:lstStyle/>
          <a:p>
            <a:pPr>
              <a:lnSpc>
                <a:spcPct val="150000"/>
              </a:lnSpc>
            </a:pPr>
            <a:r>
              <a:rPr lang="en-US" altLang="zh-CN" sz="1400" dirty="0">
                <a:solidFill>
                  <a:srgbClr val="5E5E5E"/>
                </a:solidFill>
                <a:latin typeface="微软雅黑" panose="020B0503020204020204" charset="-122"/>
                <a:ea typeface="微软雅黑" panose="020B0503020204020204" charset="-122"/>
                <a:cs typeface="Helvetica Neue" panose="02000503000000020004"/>
              </a:rPr>
              <a:t>-</a:t>
            </a:r>
            <a:r>
              <a:rPr lang="zh-CN" altLang="en-US" sz="1400" dirty="0">
                <a:solidFill>
                  <a:srgbClr val="5E5E5E"/>
                </a:solidFill>
                <a:latin typeface="微软雅黑" panose="020B0503020204020204" charset="-122"/>
                <a:ea typeface="微软雅黑" panose="020B0503020204020204" charset="-122"/>
                <a:cs typeface="Helvetica Neue" panose="02000503000000020004"/>
              </a:rPr>
              <a:t> </a:t>
            </a:r>
            <a:r>
              <a:rPr lang="en-US" altLang="zh-CN" sz="1400" dirty="0">
                <a:solidFill>
                  <a:srgbClr val="5E5E5E"/>
                </a:solidFill>
                <a:latin typeface="微软雅黑" panose="020B0503020204020204" charset="-122"/>
                <a:ea typeface="微软雅黑" panose="020B0503020204020204" charset="-122"/>
                <a:cs typeface="Helvetica Neue" panose="02000503000000020004"/>
              </a:rPr>
              <a:t>Git</a:t>
            </a:r>
            <a:r>
              <a:rPr lang="zh-CN" altLang="en-US" sz="1400" dirty="0">
                <a:solidFill>
                  <a:srgbClr val="5E5E5E"/>
                </a:solidFill>
                <a:latin typeface="微软雅黑" panose="020B0503020204020204" charset="-122"/>
                <a:ea typeface="微软雅黑" panose="020B0503020204020204" charset="-122"/>
                <a:cs typeface="Helvetica Neue" panose="02000503000000020004"/>
              </a:rPr>
              <a:t>建分支是非常灵活的，可以任意建立分支，对任意分支再分支，分支开发完后再合并 </a:t>
            </a:r>
            <a:r>
              <a:rPr lang="en-US" altLang="zh-CN" sz="1400" dirty="0">
                <a:solidFill>
                  <a:srgbClr val="5E5E5E"/>
                </a:solidFill>
                <a:latin typeface="微软雅黑" panose="020B0503020204020204" charset="-122"/>
                <a:ea typeface="微软雅黑" panose="020B0503020204020204" charset="-122"/>
                <a:cs typeface="Helvetica Neue" panose="02000503000000020004"/>
              </a:rPr>
              <a:t>-</a:t>
            </a:r>
            <a:endParaRPr lang="zh-CN" altLang="en-US" sz="1400" dirty="0">
              <a:solidFill>
                <a:srgbClr val="5E5E5E"/>
              </a:solidFill>
              <a:latin typeface="微软雅黑" panose="020B0503020204020204" charset="-122"/>
              <a:ea typeface="微软雅黑" panose="020B0503020204020204" charset="-122"/>
              <a:cs typeface="Helvetica Neue" panose="02000503000000020004"/>
            </a:endParaRPr>
          </a:p>
        </p:txBody>
      </p:sp>
      <p:pic>
        <p:nvPicPr>
          <p:cNvPr id="14" name="图片 13" descr="文本&#10;&#10;描述已自动生成"/>
          <p:cNvPicPr>
            <a:picLocks noChangeAspect="1"/>
          </p:cNvPicPr>
          <p:nvPr/>
        </p:nvPicPr>
        <p:blipFill>
          <a:blip r:embed="rId2"/>
          <a:stretch>
            <a:fillRect/>
          </a:stretch>
        </p:blipFill>
        <p:spPr>
          <a:xfrm>
            <a:off x="593799" y="2003294"/>
            <a:ext cx="2188069" cy="723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图片 36" descr="文本&#10;&#10;描述已自动生成"/>
          <p:cNvPicPr>
            <a:picLocks noChangeAspect="1"/>
          </p:cNvPicPr>
          <p:nvPr/>
        </p:nvPicPr>
        <p:blipFill>
          <a:blip r:embed="rId3"/>
          <a:stretch>
            <a:fillRect/>
          </a:stretch>
        </p:blipFill>
        <p:spPr>
          <a:xfrm>
            <a:off x="652374" y="3983819"/>
            <a:ext cx="2188069" cy="723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文本框 47"/>
          <p:cNvSpPr txBox="1"/>
          <p:nvPr/>
        </p:nvSpPr>
        <p:spPr>
          <a:xfrm>
            <a:off x="3537921" y="4731317"/>
            <a:ext cx="4973517" cy="276999"/>
          </a:xfrm>
          <a:prstGeom prst="rect">
            <a:avLst/>
          </a:prstGeom>
          <a:noFill/>
        </p:spPr>
        <p:txBody>
          <a:bodyPr wrap="square">
            <a:spAutoFit/>
          </a:bodyPr>
          <a:lstStyle/>
          <a:p>
            <a:r>
              <a:rPr lang="zh-CN" altLang="en-US" sz="1200" dirty="0">
                <a:solidFill>
                  <a:srgbClr val="5E5E5E"/>
                </a:solidFill>
                <a:latin typeface="微软雅黑" panose="020B0503020204020204" charset="-122"/>
                <a:ea typeface="微软雅黑" panose="020B0503020204020204" charset="-122"/>
                <a:cs typeface="Helvetica Neue" panose="02000503000000020004"/>
                <a:sym typeface="+mn-lt"/>
              </a:rPr>
              <a:t>使用分支意味着可以把工作从开发主线上分离开来，以免影响开发主线</a:t>
            </a:r>
            <a:endParaRPr lang="zh-CN" altLang="en-US" sz="1200" dirty="0">
              <a:solidFill>
                <a:srgbClr val="5E5E5E"/>
              </a:solidFill>
              <a:latin typeface="微软雅黑" panose="020B0503020204020204" charset="-122"/>
              <a:ea typeface="微软雅黑" panose="020B0503020204020204" charset="-122"/>
              <a:cs typeface="Helvetica Neue" panose="02000503000000020004"/>
            </a:endParaRPr>
          </a:p>
        </p:txBody>
      </p:sp>
      <p:pic>
        <p:nvPicPr>
          <p:cNvPr id="51" name="图片 50" descr="文本&#10;&#10;描述已自动生成"/>
          <p:cNvPicPr>
            <a:picLocks noChangeAspect="1"/>
          </p:cNvPicPr>
          <p:nvPr/>
        </p:nvPicPr>
        <p:blipFill>
          <a:blip r:embed="rId4"/>
          <a:stretch>
            <a:fillRect/>
          </a:stretch>
        </p:blipFill>
        <p:spPr>
          <a:xfrm>
            <a:off x="652374" y="5898296"/>
            <a:ext cx="2188069" cy="725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6" name="组合 85"/>
          <p:cNvGrpSpPr/>
          <p:nvPr/>
        </p:nvGrpSpPr>
        <p:grpSpPr>
          <a:xfrm>
            <a:off x="766587" y="5439297"/>
            <a:ext cx="1815023" cy="330034"/>
            <a:chOff x="8957969" y="4434654"/>
            <a:chExt cx="1815023" cy="330034"/>
          </a:xfrm>
          <a:solidFill>
            <a:srgbClr val="B30000"/>
          </a:solidFill>
        </p:grpSpPr>
        <p:sp>
          <p:nvSpPr>
            <p:cNvPr id="70" name="íśļïḑê"/>
            <p:cNvSpPr/>
            <p:nvPr/>
          </p:nvSpPr>
          <p:spPr>
            <a:xfrm>
              <a:off x="8957969" y="4434654"/>
              <a:ext cx="1815023" cy="330034"/>
            </a:xfrm>
            <a:custGeom>
              <a:avLst/>
              <a:gdLst>
                <a:gd name="connsiteX0" fmla="*/ 0 w 1815023"/>
                <a:gd name="connsiteY0" fmla="*/ 165017 h 330034"/>
                <a:gd name="connsiteX1" fmla="*/ 165017 w 1815023"/>
                <a:gd name="connsiteY1" fmla="*/ 0 h 330034"/>
                <a:gd name="connsiteX2" fmla="*/ 645163 w 1815023"/>
                <a:gd name="connsiteY2" fmla="*/ 0 h 330034"/>
                <a:gd name="connsiteX3" fmla="*/ 1110460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25310 w 1815023"/>
                <a:gd name="connsiteY8" fmla="*/ 330034 h 330034"/>
                <a:gd name="connsiteX9" fmla="*/ 64516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22373" y="72146"/>
                    <a:pt x="67301" y="475"/>
                    <a:pt x="165017" y="0"/>
                  </a:cubicBezTo>
                  <a:cubicBezTo>
                    <a:pt x="338344" y="-25719"/>
                    <a:pt x="448246" y="11531"/>
                    <a:pt x="645163" y="0"/>
                  </a:cubicBezTo>
                  <a:cubicBezTo>
                    <a:pt x="842080" y="-11531"/>
                    <a:pt x="995325" y="40023"/>
                    <a:pt x="1110460" y="0"/>
                  </a:cubicBezTo>
                  <a:cubicBezTo>
                    <a:pt x="1225595" y="-40023"/>
                    <a:pt x="1537630" y="19574"/>
                    <a:pt x="1650006" y="0"/>
                  </a:cubicBezTo>
                  <a:cubicBezTo>
                    <a:pt x="1761609" y="-6058"/>
                    <a:pt x="1794770" y="88309"/>
                    <a:pt x="1815023" y="165017"/>
                  </a:cubicBezTo>
                  <a:lnTo>
                    <a:pt x="1815023" y="165017"/>
                  </a:lnTo>
                  <a:cubicBezTo>
                    <a:pt x="1841511" y="252547"/>
                    <a:pt x="1734845" y="325003"/>
                    <a:pt x="1650006" y="330034"/>
                  </a:cubicBezTo>
                  <a:cubicBezTo>
                    <a:pt x="1418249" y="356138"/>
                    <a:pt x="1306589" y="301516"/>
                    <a:pt x="1125310" y="330034"/>
                  </a:cubicBezTo>
                  <a:cubicBezTo>
                    <a:pt x="944031" y="358552"/>
                    <a:pt x="798499" y="318321"/>
                    <a:pt x="645163" y="330034"/>
                  </a:cubicBezTo>
                  <a:cubicBezTo>
                    <a:pt x="491827" y="341747"/>
                    <a:pt x="340464" y="314040"/>
                    <a:pt x="165017" y="330034"/>
                  </a:cubicBezTo>
                  <a:cubicBezTo>
                    <a:pt x="79434" y="323004"/>
                    <a:pt x="57" y="245813"/>
                    <a:pt x="0" y="165017"/>
                  </a:cubicBezTo>
                  <a:close/>
                </a:path>
                <a:path w="1815023" h="330034" stroke="0" extrusionOk="0">
                  <a:moveTo>
                    <a:pt x="0" y="165017"/>
                  </a:moveTo>
                  <a:cubicBezTo>
                    <a:pt x="3934" y="71925"/>
                    <a:pt x="56679" y="-10964"/>
                    <a:pt x="165017" y="0"/>
                  </a:cubicBezTo>
                  <a:cubicBezTo>
                    <a:pt x="272595" y="-49236"/>
                    <a:pt x="527492" y="17863"/>
                    <a:pt x="660013" y="0"/>
                  </a:cubicBezTo>
                  <a:cubicBezTo>
                    <a:pt x="792534" y="-17863"/>
                    <a:pt x="1015867" y="15933"/>
                    <a:pt x="1184709" y="0"/>
                  </a:cubicBezTo>
                  <a:cubicBezTo>
                    <a:pt x="1353551" y="-15933"/>
                    <a:pt x="1431972" y="13825"/>
                    <a:pt x="1650006" y="0"/>
                  </a:cubicBezTo>
                  <a:cubicBezTo>
                    <a:pt x="1755193" y="4291"/>
                    <a:pt x="1807504" y="71158"/>
                    <a:pt x="1815023" y="165017"/>
                  </a:cubicBezTo>
                  <a:lnTo>
                    <a:pt x="1815023" y="165017"/>
                  </a:lnTo>
                  <a:cubicBezTo>
                    <a:pt x="1817267" y="232711"/>
                    <a:pt x="1757453" y="327674"/>
                    <a:pt x="1650006" y="330034"/>
                  </a:cubicBezTo>
                  <a:cubicBezTo>
                    <a:pt x="1437083" y="389180"/>
                    <a:pt x="1329127" y="308953"/>
                    <a:pt x="1140160" y="330034"/>
                  </a:cubicBezTo>
                  <a:cubicBezTo>
                    <a:pt x="951193" y="351115"/>
                    <a:pt x="871005" y="324902"/>
                    <a:pt x="660013" y="330034"/>
                  </a:cubicBezTo>
                  <a:cubicBezTo>
                    <a:pt x="449021" y="335166"/>
                    <a:pt x="276158" y="301442"/>
                    <a:pt x="165017" y="330034"/>
                  </a:cubicBezTo>
                  <a:cubicBezTo>
                    <a:pt x="66533" y="334497"/>
                    <a:pt x="12574" y="237834"/>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58" name="文本框 57"/>
            <p:cNvSpPr txBox="1"/>
            <p:nvPr/>
          </p:nvSpPr>
          <p:spPr>
            <a:xfrm>
              <a:off x="9267344" y="4456016"/>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创建分支</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grpSp>
        <p:nvGrpSpPr>
          <p:cNvPr id="87" name="组合 86"/>
          <p:cNvGrpSpPr/>
          <p:nvPr/>
        </p:nvGrpSpPr>
        <p:grpSpPr>
          <a:xfrm>
            <a:off x="870108" y="3441378"/>
            <a:ext cx="1815023" cy="330034"/>
            <a:chOff x="4734474" y="4440747"/>
            <a:chExt cx="1815023" cy="330034"/>
          </a:xfrm>
          <a:solidFill>
            <a:srgbClr val="B30000"/>
          </a:solidFill>
        </p:grpSpPr>
        <p:sp>
          <p:nvSpPr>
            <p:cNvPr id="56" name="íśļïḑê"/>
            <p:cNvSpPr/>
            <p:nvPr/>
          </p:nvSpPr>
          <p:spPr>
            <a:xfrm>
              <a:off x="4734474" y="4440747"/>
              <a:ext cx="1815023" cy="330034"/>
            </a:xfrm>
            <a:custGeom>
              <a:avLst/>
              <a:gdLst>
                <a:gd name="connsiteX0" fmla="*/ 0 w 1815023"/>
                <a:gd name="connsiteY0" fmla="*/ 165017 h 330034"/>
                <a:gd name="connsiteX1" fmla="*/ 165017 w 1815023"/>
                <a:gd name="connsiteY1" fmla="*/ 0 h 330034"/>
                <a:gd name="connsiteX2" fmla="*/ 645163 w 1815023"/>
                <a:gd name="connsiteY2" fmla="*/ 0 h 330034"/>
                <a:gd name="connsiteX3" fmla="*/ 1169860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84709 w 1815023"/>
                <a:gd name="connsiteY8" fmla="*/ 330034 h 330034"/>
                <a:gd name="connsiteX9" fmla="*/ 71941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1487" y="81932"/>
                    <a:pt x="74331" y="2508"/>
                    <a:pt x="165017" y="0"/>
                  </a:cubicBezTo>
                  <a:cubicBezTo>
                    <a:pt x="348360" y="-26157"/>
                    <a:pt x="420902" y="49865"/>
                    <a:pt x="645163" y="0"/>
                  </a:cubicBezTo>
                  <a:cubicBezTo>
                    <a:pt x="869424" y="-49865"/>
                    <a:pt x="985857" y="12064"/>
                    <a:pt x="1169860" y="0"/>
                  </a:cubicBezTo>
                  <a:cubicBezTo>
                    <a:pt x="1353863" y="-12064"/>
                    <a:pt x="1548067" y="23779"/>
                    <a:pt x="1650006" y="0"/>
                  </a:cubicBezTo>
                  <a:cubicBezTo>
                    <a:pt x="1728723" y="2183"/>
                    <a:pt x="1796407" y="81460"/>
                    <a:pt x="1815023" y="165017"/>
                  </a:cubicBezTo>
                  <a:lnTo>
                    <a:pt x="1815023" y="165017"/>
                  </a:lnTo>
                  <a:cubicBezTo>
                    <a:pt x="1823024" y="258097"/>
                    <a:pt x="1746893" y="322672"/>
                    <a:pt x="1650006" y="330034"/>
                  </a:cubicBezTo>
                  <a:cubicBezTo>
                    <a:pt x="1502279" y="383350"/>
                    <a:pt x="1299793" y="325402"/>
                    <a:pt x="1184709" y="330034"/>
                  </a:cubicBezTo>
                  <a:cubicBezTo>
                    <a:pt x="1069625" y="334666"/>
                    <a:pt x="923090" y="280488"/>
                    <a:pt x="719413" y="330034"/>
                  </a:cubicBezTo>
                  <a:cubicBezTo>
                    <a:pt x="515736" y="379580"/>
                    <a:pt x="401341" y="293493"/>
                    <a:pt x="165017" y="330034"/>
                  </a:cubicBezTo>
                  <a:cubicBezTo>
                    <a:pt x="72205" y="334120"/>
                    <a:pt x="10451" y="249720"/>
                    <a:pt x="0" y="165017"/>
                  </a:cubicBezTo>
                  <a:close/>
                </a:path>
                <a:path w="1815023" h="330034" stroke="0" extrusionOk="0">
                  <a:moveTo>
                    <a:pt x="0" y="165017"/>
                  </a:moveTo>
                  <a:cubicBezTo>
                    <a:pt x="-3680" y="71766"/>
                    <a:pt x="74468" y="-17962"/>
                    <a:pt x="165017" y="0"/>
                  </a:cubicBezTo>
                  <a:cubicBezTo>
                    <a:pt x="376820" y="-38098"/>
                    <a:pt x="518090" y="22631"/>
                    <a:pt x="689713" y="0"/>
                  </a:cubicBezTo>
                  <a:cubicBezTo>
                    <a:pt x="861336" y="-22631"/>
                    <a:pt x="1072421" y="38234"/>
                    <a:pt x="1214409" y="0"/>
                  </a:cubicBezTo>
                  <a:cubicBezTo>
                    <a:pt x="1356397" y="-38234"/>
                    <a:pt x="1500511" y="29838"/>
                    <a:pt x="1650006" y="0"/>
                  </a:cubicBezTo>
                  <a:cubicBezTo>
                    <a:pt x="1727453" y="-18801"/>
                    <a:pt x="1794476" y="62931"/>
                    <a:pt x="1815023" y="165017"/>
                  </a:cubicBezTo>
                  <a:lnTo>
                    <a:pt x="1815023" y="165017"/>
                  </a:lnTo>
                  <a:cubicBezTo>
                    <a:pt x="1817013" y="247552"/>
                    <a:pt x="1736349" y="332890"/>
                    <a:pt x="1650006" y="330034"/>
                  </a:cubicBezTo>
                  <a:cubicBezTo>
                    <a:pt x="1455283" y="348228"/>
                    <a:pt x="1366498" y="322089"/>
                    <a:pt x="1169860" y="330034"/>
                  </a:cubicBezTo>
                  <a:cubicBezTo>
                    <a:pt x="973222" y="337979"/>
                    <a:pt x="813818" y="312253"/>
                    <a:pt x="660013" y="330034"/>
                  </a:cubicBezTo>
                  <a:cubicBezTo>
                    <a:pt x="506208" y="347815"/>
                    <a:pt x="325756" y="319160"/>
                    <a:pt x="165017" y="330034"/>
                  </a:cubicBezTo>
                  <a:cubicBezTo>
                    <a:pt x="91142" y="348108"/>
                    <a:pt x="16794" y="257881"/>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72" name="文本框 71"/>
            <p:cNvSpPr txBox="1"/>
            <p:nvPr/>
          </p:nvSpPr>
          <p:spPr>
            <a:xfrm>
              <a:off x="4974015" y="4467847"/>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切换分支</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grpSp>
        <p:nvGrpSpPr>
          <p:cNvPr id="88" name="组合 87"/>
          <p:cNvGrpSpPr/>
          <p:nvPr/>
        </p:nvGrpSpPr>
        <p:grpSpPr>
          <a:xfrm>
            <a:off x="838899" y="1476712"/>
            <a:ext cx="1815023" cy="330034"/>
            <a:chOff x="807704" y="4435923"/>
            <a:chExt cx="1815023" cy="330034"/>
          </a:xfrm>
          <a:solidFill>
            <a:srgbClr val="B30000"/>
          </a:solidFill>
        </p:grpSpPr>
        <p:sp>
          <p:nvSpPr>
            <p:cNvPr id="71" name="íśļïḑê"/>
            <p:cNvSpPr/>
            <p:nvPr/>
          </p:nvSpPr>
          <p:spPr>
            <a:xfrm>
              <a:off x="807704" y="4435923"/>
              <a:ext cx="1815023" cy="330034"/>
            </a:xfrm>
            <a:custGeom>
              <a:avLst/>
              <a:gdLst>
                <a:gd name="connsiteX0" fmla="*/ 0 w 1815023"/>
                <a:gd name="connsiteY0" fmla="*/ 165017 h 330034"/>
                <a:gd name="connsiteX1" fmla="*/ 165017 w 1815023"/>
                <a:gd name="connsiteY1" fmla="*/ 0 h 330034"/>
                <a:gd name="connsiteX2" fmla="*/ 689713 w 1815023"/>
                <a:gd name="connsiteY2" fmla="*/ 0 h 330034"/>
                <a:gd name="connsiteX3" fmla="*/ 1214409 w 1815023"/>
                <a:gd name="connsiteY3" fmla="*/ 0 h 330034"/>
                <a:gd name="connsiteX4" fmla="*/ 1650006 w 1815023"/>
                <a:gd name="connsiteY4" fmla="*/ 0 h 330034"/>
                <a:gd name="connsiteX5" fmla="*/ 1815023 w 1815023"/>
                <a:gd name="connsiteY5" fmla="*/ 165017 h 330034"/>
                <a:gd name="connsiteX6" fmla="*/ 1815023 w 1815023"/>
                <a:gd name="connsiteY6" fmla="*/ 165017 h 330034"/>
                <a:gd name="connsiteX7" fmla="*/ 1650006 w 1815023"/>
                <a:gd name="connsiteY7" fmla="*/ 330034 h 330034"/>
                <a:gd name="connsiteX8" fmla="*/ 1199559 w 1815023"/>
                <a:gd name="connsiteY8" fmla="*/ 330034 h 330034"/>
                <a:gd name="connsiteX9" fmla="*/ 674863 w 1815023"/>
                <a:gd name="connsiteY9" fmla="*/ 330034 h 330034"/>
                <a:gd name="connsiteX10" fmla="*/ 165017 w 1815023"/>
                <a:gd name="connsiteY10" fmla="*/ 330034 h 330034"/>
                <a:gd name="connsiteX11" fmla="*/ 0 w 1815023"/>
                <a:gd name="connsiteY11" fmla="*/ 165017 h 3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3" h="330034" fill="none" extrusionOk="0">
                  <a:moveTo>
                    <a:pt x="0" y="165017"/>
                  </a:moveTo>
                  <a:cubicBezTo>
                    <a:pt x="870" y="82894"/>
                    <a:pt x="85850" y="18436"/>
                    <a:pt x="165017" y="0"/>
                  </a:cubicBezTo>
                  <a:cubicBezTo>
                    <a:pt x="381505" y="-22275"/>
                    <a:pt x="577848" y="31358"/>
                    <a:pt x="689713" y="0"/>
                  </a:cubicBezTo>
                  <a:cubicBezTo>
                    <a:pt x="801578" y="-31358"/>
                    <a:pt x="1014401" y="13157"/>
                    <a:pt x="1214409" y="0"/>
                  </a:cubicBezTo>
                  <a:cubicBezTo>
                    <a:pt x="1414417" y="-13157"/>
                    <a:pt x="1535609" y="38588"/>
                    <a:pt x="1650006" y="0"/>
                  </a:cubicBezTo>
                  <a:cubicBezTo>
                    <a:pt x="1732814" y="-12449"/>
                    <a:pt x="1808334" y="99062"/>
                    <a:pt x="1815023" y="165017"/>
                  </a:cubicBezTo>
                  <a:lnTo>
                    <a:pt x="1815023" y="165017"/>
                  </a:lnTo>
                  <a:cubicBezTo>
                    <a:pt x="1809736" y="240249"/>
                    <a:pt x="1763260" y="325541"/>
                    <a:pt x="1650006" y="330034"/>
                  </a:cubicBezTo>
                  <a:cubicBezTo>
                    <a:pt x="1502758" y="347298"/>
                    <a:pt x="1407710" y="319004"/>
                    <a:pt x="1199559" y="330034"/>
                  </a:cubicBezTo>
                  <a:cubicBezTo>
                    <a:pt x="991408" y="341064"/>
                    <a:pt x="893808" y="279794"/>
                    <a:pt x="674863" y="330034"/>
                  </a:cubicBezTo>
                  <a:cubicBezTo>
                    <a:pt x="455918" y="380274"/>
                    <a:pt x="391460" y="317747"/>
                    <a:pt x="165017" y="330034"/>
                  </a:cubicBezTo>
                  <a:cubicBezTo>
                    <a:pt x="81692" y="345500"/>
                    <a:pt x="-8261" y="260510"/>
                    <a:pt x="0" y="165017"/>
                  </a:cubicBezTo>
                  <a:close/>
                </a:path>
                <a:path w="1815023" h="330034" stroke="0" extrusionOk="0">
                  <a:moveTo>
                    <a:pt x="0" y="165017"/>
                  </a:moveTo>
                  <a:cubicBezTo>
                    <a:pt x="-4940" y="70834"/>
                    <a:pt x="63230" y="3998"/>
                    <a:pt x="165017" y="0"/>
                  </a:cubicBezTo>
                  <a:cubicBezTo>
                    <a:pt x="382479" y="-12923"/>
                    <a:pt x="550096" y="51061"/>
                    <a:pt x="689713" y="0"/>
                  </a:cubicBezTo>
                  <a:cubicBezTo>
                    <a:pt x="829330" y="-51061"/>
                    <a:pt x="1035291" y="6170"/>
                    <a:pt x="1169860" y="0"/>
                  </a:cubicBezTo>
                  <a:cubicBezTo>
                    <a:pt x="1304429" y="-6170"/>
                    <a:pt x="1440431" y="8009"/>
                    <a:pt x="1650006" y="0"/>
                  </a:cubicBezTo>
                  <a:cubicBezTo>
                    <a:pt x="1735799" y="-17209"/>
                    <a:pt x="1820211" y="54683"/>
                    <a:pt x="1815023" y="165017"/>
                  </a:cubicBezTo>
                  <a:lnTo>
                    <a:pt x="1815023" y="165017"/>
                  </a:lnTo>
                  <a:cubicBezTo>
                    <a:pt x="1797843" y="244889"/>
                    <a:pt x="1742268" y="328202"/>
                    <a:pt x="1650006" y="330034"/>
                  </a:cubicBezTo>
                  <a:cubicBezTo>
                    <a:pt x="1490357" y="389170"/>
                    <a:pt x="1314128" y="281312"/>
                    <a:pt x="1125310" y="330034"/>
                  </a:cubicBezTo>
                  <a:cubicBezTo>
                    <a:pt x="936492" y="378756"/>
                    <a:pt x="762607" y="291121"/>
                    <a:pt x="660013" y="330034"/>
                  </a:cubicBezTo>
                  <a:cubicBezTo>
                    <a:pt x="557419" y="368947"/>
                    <a:pt x="378986" y="278677"/>
                    <a:pt x="165017" y="330034"/>
                  </a:cubicBezTo>
                  <a:cubicBezTo>
                    <a:pt x="82375" y="336980"/>
                    <a:pt x="4940" y="263506"/>
                    <a:pt x="0" y="165017"/>
                  </a:cubicBezTo>
                  <a:close/>
                </a:path>
              </a:pathLst>
            </a:custGeom>
            <a:grpFill/>
            <a:ln w="12700" cap="flat" cmpd="sng" algn="ctr">
              <a:solidFill>
                <a:srgbClr val="B30000"/>
              </a:solidFill>
              <a:prstDash val="solid"/>
              <a:miter lim="800000"/>
            </a:ln>
            <a:effectLst>
              <a:outerShdw blurRad="317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eaLnBrk="1" fontAlgn="auto" latinLnBrk="0" hangingPunct="1">
                <a:lnSpc>
                  <a:spcPct val="100000"/>
                </a:lnSpc>
                <a:spcBef>
                  <a:spcPts val="0"/>
                </a:spcBef>
                <a:spcAft>
                  <a:spcPts val="0"/>
                </a:spcAft>
                <a:buClrTx/>
                <a:buSzTx/>
                <a:buFontTx/>
                <a:buNone/>
                <a:defRPr/>
              </a:pPr>
              <a:endParaRPr kumimoji="0" sz="1200" b="0" i="0" u="none" strike="noStrike" kern="0" cap="none" spc="0" normalizeH="0" baseline="0" noProof="0">
                <a:ln>
                  <a:noFill/>
                </a:ln>
                <a:solidFill>
                  <a:srgbClr val="000000"/>
                </a:solidFill>
                <a:effectLst/>
                <a:uLnTx/>
                <a:uFillTx/>
                <a:latin typeface="Arial" panose="020B0604020202020204"/>
                <a:ea typeface="微软雅黑"/>
                <a:cs typeface="+mn-cs"/>
              </a:endParaRPr>
            </a:p>
          </p:txBody>
        </p:sp>
        <p:sp>
          <p:nvSpPr>
            <p:cNvPr id="73" name="文本框 72"/>
            <p:cNvSpPr txBox="1"/>
            <p:nvPr/>
          </p:nvSpPr>
          <p:spPr>
            <a:xfrm>
              <a:off x="1047996" y="4461171"/>
              <a:ext cx="1196271" cy="276999"/>
            </a:xfrm>
            <a:prstGeom prst="rect">
              <a:avLst/>
            </a:prstGeom>
            <a:grpFill/>
            <a:ln>
              <a:solidFill>
                <a:srgbClr val="B30000"/>
              </a:solidFill>
            </a:ln>
          </p:spPr>
          <p:txBody>
            <a:bodyPr wrap="square" rtlCol="0">
              <a:spAutoFit/>
              <a:scene3d>
                <a:camera prst="orthographicFront"/>
                <a:lightRig rig="threePt" dir="t"/>
              </a:scene3d>
              <a:sp3d contourW="12700"/>
            </a:bodyP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查看分支</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sp>
        <p:nvSpPr>
          <p:cNvPr id="81" name="文本框 80"/>
          <p:cNvSpPr txBox="1"/>
          <p:nvPr/>
        </p:nvSpPr>
        <p:spPr>
          <a:xfrm>
            <a:off x="5012236" y="3479024"/>
            <a:ext cx="1831256" cy="584775"/>
          </a:xfrm>
          <a:prstGeom prst="rect">
            <a:avLst/>
          </a:prstGeom>
          <a:noFill/>
        </p:spPr>
        <p:txBody>
          <a:bodyPr wrap="square" rtlCol="0">
            <a:spAutoFit/>
            <a:scene3d>
              <a:camera prst="orthographicFront"/>
              <a:lightRig rig="threePt" dir="t"/>
            </a:scene3d>
            <a:sp3d contourW="12700"/>
          </a:bodyPr>
          <a:lstStyle/>
          <a:p>
            <a:pPr algn="ctr" defTabSz="457200"/>
            <a:r>
              <a:rPr lang="en-US" altLang="zh-CN" sz="3200" b="1" dirty="0">
                <a:solidFill>
                  <a:srgbClr val="B30000"/>
                </a:solidFill>
                <a:latin typeface="HanziPen TC" panose="03000300000000000000" pitchFamily="66" charset="-120"/>
                <a:ea typeface="HanziPen TC" panose="03000300000000000000" pitchFamily="66" charset="-120"/>
              </a:rPr>
              <a:t>Git</a:t>
            </a:r>
            <a:r>
              <a:rPr lang="zh-CN" altLang="en-US" sz="3200" b="1" dirty="0">
                <a:solidFill>
                  <a:srgbClr val="B30000"/>
                </a:solidFill>
                <a:latin typeface="HanziPen TC" panose="03000300000000000000" pitchFamily="66" charset="-120"/>
                <a:ea typeface="HanziPen TC" panose="03000300000000000000" pitchFamily="66" charset="-120"/>
              </a:rPr>
              <a:t>分支</a:t>
            </a:r>
            <a:endParaRPr lang="zh-CN" altLang="en-US" sz="3200" b="1" dirty="0">
              <a:solidFill>
                <a:srgbClr val="B30000"/>
              </a:solidFill>
              <a:latin typeface="HanziPen TC" panose="03000300000000000000" pitchFamily="66" charset="-120"/>
              <a:ea typeface="HanziPen TC" panose="03000300000000000000" pitchFamily="66" charset="-120"/>
            </a:endParaRPr>
          </a:p>
        </p:txBody>
      </p:sp>
      <p:sp>
        <p:nvSpPr>
          <p:cNvPr id="5" name="加号 4"/>
          <p:cNvSpPr/>
          <p:nvPr/>
        </p:nvSpPr>
        <p:spPr>
          <a:xfrm>
            <a:off x="1433486" y="2848970"/>
            <a:ext cx="608700" cy="609600"/>
          </a:xfrm>
          <a:prstGeom prst="mathPlus">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加号 6"/>
          <p:cNvSpPr/>
          <p:nvPr/>
        </p:nvSpPr>
        <p:spPr>
          <a:xfrm>
            <a:off x="1403434" y="4855456"/>
            <a:ext cx="608700" cy="609600"/>
          </a:xfrm>
          <a:prstGeom prst="mathPlus">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等于 7"/>
          <p:cNvSpPr/>
          <p:nvPr/>
        </p:nvSpPr>
        <p:spPr>
          <a:xfrm>
            <a:off x="3328361" y="3216404"/>
            <a:ext cx="999067" cy="914400"/>
          </a:xfrm>
          <a:prstGeom prst="mathEqual">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6" name="组合 15"/>
          <p:cNvGrpSpPr/>
          <p:nvPr/>
        </p:nvGrpSpPr>
        <p:grpSpPr>
          <a:xfrm>
            <a:off x="9062297" y="1817595"/>
            <a:ext cx="2523067" cy="620272"/>
            <a:chOff x="8415314" y="1353132"/>
            <a:chExt cx="2991954" cy="620272"/>
          </a:xfrm>
        </p:grpSpPr>
        <p:sp>
          <p:nvSpPr>
            <p:cNvPr id="11" name="扩展"/>
            <p:cNvSpPr txBox="1"/>
            <p:nvPr/>
          </p:nvSpPr>
          <p:spPr>
            <a:xfrm>
              <a:off x="8808398" y="1433782"/>
              <a:ext cx="2222520" cy="461665"/>
            </a:xfrm>
            <a:prstGeom prst="rect">
              <a:avLst/>
            </a:prstGeom>
            <a:ln w="12700">
              <a:miter lim="400000"/>
            </a:ln>
          </p:spPr>
          <p:txBody>
            <a:bodyPr wrap="square" tIns="45720" bIns="45720">
              <a:spAutoFit/>
            </a:bodyPr>
            <a:lstStyle>
              <a:lvl1pPr algn="l" defTabSz="914400">
                <a:defRPr sz="4400">
                  <a:solidFill>
                    <a:srgbClr val="28937C"/>
                  </a:solidFill>
                  <a:latin typeface="Arial" panose="020B0604020202020204"/>
                  <a:ea typeface="Arial" panose="020B0604020202020204"/>
                  <a:cs typeface="Arial" panose="020B0604020202020204"/>
                  <a:sym typeface="Arial" panose="020B0604020202020204"/>
                </a:defRPr>
              </a:lvl1pPr>
            </a:lstStyle>
            <a:p>
              <a:pPr algn="ctr" defTabSz="457200">
                <a:defRPr>
                  <a:latin typeface="Trebuchet MS" panose="020B0603020202020204"/>
                  <a:ea typeface="Trebuchet MS" panose="020B0603020202020204"/>
                  <a:cs typeface="Trebuchet MS" panose="020B0603020202020204"/>
                  <a:sym typeface="Trebuchet MS" panose="020B0603020202020204"/>
                </a:defRPr>
              </a:pPr>
              <a:r>
                <a:rPr lang="zh-CN" altLang="en-US" sz="2400" b="1" dirty="0">
                  <a:solidFill>
                    <a:schemeClr val="tx1">
                      <a:lumMod val="50000"/>
                      <a:lumOff val="50000"/>
                    </a:schemeClr>
                  </a:solidFill>
                  <a:latin typeface="Arial" panose="020B0604020202020204" pitchFamily="34" charset="0"/>
                  <a:ea typeface="微软雅黑" panose="020B0503020204020204" charset="-122"/>
                  <a:cs typeface="+mn-cs"/>
                  <a:sym typeface="+mn-lt"/>
                </a:rPr>
                <a:t>必杀技特性</a:t>
              </a:r>
              <a:endParaRPr sz="2400" b="1" dirty="0">
                <a:solidFill>
                  <a:schemeClr val="tx1">
                    <a:lumMod val="50000"/>
                    <a:lumOff val="50000"/>
                  </a:schemeClr>
                </a:solidFill>
                <a:latin typeface="Arial" panose="020B0604020202020204" pitchFamily="34" charset="0"/>
                <a:ea typeface="微软雅黑" panose="020B0503020204020204" charset="-122"/>
                <a:cs typeface="+mn-cs"/>
              </a:endParaRPr>
            </a:p>
          </p:txBody>
        </p:sp>
        <p:sp>
          <p:nvSpPr>
            <p:cNvPr id="12" name="object 17"/>
            <p:cNvSpPr/>
            <p:nvPr/>
          </p:nvSpPr>
          <p:spPr>
            <a:xfrm>
              <a:off x="8415314" y="1353132"/>
              <a:ext cx="2991954" cy="620272"/>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lstStyle/>
            <a:p/>
          </p:txBody>
        </p:sp>
      </p:grpSp>
      <p:sp>
        <p:nvSpPr>
          <p:cNvPr id="17" name="图形 8"/>
          <p:cNvSpPr/>
          <p:nvPr/>
        </p:nvSpPr>
        <p:spPr>
          <a:xfrm rot="16200000">
            <a:off x="7362460" y="2735329"/>
            <a:ext cx="1091877" cy="2020296"/>
          </a:xfrm>
          <a:custGeom>
            <a:avLst/>
            <a:gdLst>
              <a:gd name="connsiteX0" fmla="*/ 0 w 648044"/>
              <a:gd name="connsiteY0" fmla="*/ 876300 h 876300"/>
              <a:gd name="connsiteX1" fmla="*/ 648045 w 648044"/>
              <a:gd name="connsiteY1" fmla="*/ 876300 h 876300"/>
              <a:gd name="connsiteX2" fmla="*/ 386986 w 648044"/>
              <a:gd name="connsiteY2" fmla="*/ 218162 h 876300"/>
              <a:gd name="connsiteX3" fmla="*/ 470851 w 648044"/>
              <a:gd name="connsiteY3" fmla="*/ 218162 h 876300"/>
              <a:gd name="connsiteX4" fmla="*/ 324006 w 648044"/>
              <a:gd name="connsiteY4" fmla="*/ 0 h 876300"/>
              <a:gd name="connsiteX5" fmla="*/ 177161 w 648044"/>
              <a:gd name="connsiteY5" fmla="*/ 218162 h 876300"/>
              <a:gd name="connsiteX6" fmla="*/ 261058 w 648044"/>
              <a:gd name="connsiteY6" fmla="*/ 218162 h 876300"/>
              <a:gd name="connsiteX7" fmla="*/ 0 w 648044"/>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44" h="876300">
                <a:moveTo>
                  <a:pt x="0" y="876300"/>
                </a:moveTo>
                <a:cubicBezTo>
                  <a:pt x="261058" y="876300"/>
                  <a:pt x="470851" y="876300"/>
                  <a:pt x="648045" y="876300"/>
                </a:cubicBezTo>
                <a:cubicBezTo>
                  <a:pt x="474006" y="747525"/>
                  <a:pt x="386986" y="528145"/>
                  <a:pt x="386986" y="218162"/>
                </a:cubicBezTo>
                <a:lnTo>
                  <a:pt x="470851" y="218162"/>
                </a:lnTo>
                <a:lnTo>
                  <a:pt x="324006" y="0"/>
                </a:lnTo>
                <a:lnTo>
                  <a:pt x="177161" y="218162"/>
                </a:lnTo>
                <a:lnTo>
                  <a:pt x="261058" y="218162"/>
                </a:lnTo>
                <a:cubicBezTo>
                  <a:pt x="261058" y="528145"/>
                  <a:pt x="174039" y="747525"/>
                  <a:pt x="0" y="876300"/>
                </a:cubicBezTo>
                <a:close/>
              </a:path>
            </a:pathLst>
          </a:custGeom>
          <a:gradFill flip="none" rotWithShape="1">
            <a:gsLst>
              <a:gs pos="100000">
                <a:schemeClr val="bg2">
                  <a:lumMod val="50000"/>
                </a:schemeClr>
              </a:gs>
              <a:gs pos="59000">
                <a:srgbClr val="7F7F7F">
                  <a:shade val="67500"/>
                  <a:satMod val="115000"/>
                </a:srgbClr>
              </a:gs>
              <a:gs pos="18000">
                <a:schemeClr val="bg2">
                  <a:lumMod val="90000"/>
                </a:schemeClr>
              </a:gs>
            </a:gsLst>
            <a:lin ang="13500000" scaled="1"/>
            <a:tileRect/>
          </a:gradFill>
          <a:ln w="12954" cap="flat">
            <a:noFill/>
            <a:prstDash val="solid"/>
            <a:miter/>
          </a:ln>
        </p:spPr>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a:off x="9133126" y="2653982"/>
            <a:ext cx="2381408" cy="3158777"/>
            <a:chOff x="9196484" y="2446784"/>
            <a:chExt cx="2381408" cy="3158777"/>
          </a:xfrm>
        </p:grpSpPr>
        <p:sp>
          <p:nvSpPr>
            <p:cNvPr id="30" name="矩形"/>
            <p:cNvSpPr/>
            <p:nvPr/>
          </p:nvSpPr>
          <p:spPr>
            <a:xfrm>
              <a:off x="9196484" y="2446784"/>
              <a:ext cx="2381408" cy="3158777"/>
            </a:xfrm>
            <a:custGeom>
              <a:avLst/>
              <a:gdLst>
                <a:gd name="connsiteX0" fmla="*/ 0 w 2381408"/>
                <a:gd name="connsiteY0" fmla="*/ 0 h 3158777"/>
                <a:gd name="connsiteX1" fmla="*/ 523910 w 2381408"/>
                <a:gd name="connsiteY1" fmla="*/ 0 h 3158777"/>
                <a:gd name="connsiteX2" fmla="*/ 1071634 w 2381408"/>
                <a:gd name="connsiteY2" fmla="*/ 0 h 3158777"/>
                <a:gd name="connsiteX3" fmla="*/ 1690800 w 2381408"/>
                <a:gd name="connsiteY3" fmla="*/ 0 h 3158777"/>
                <a:gd name="connsiteX4" fmla="*/ 2381408 w 2381408"/>
                <a:gd name="connsiteY4" fmla="*/ 0 h 3158777"/>
                <a:gd name="connsiteX5" fmla="*/ 2381408 w 2381408"/>
                <a:gd name="connsiteY5" fmla="*/ 568580 h 3158777"/>
                <a:gd name="connsiteX6" fmla="*/ 2381408 w 2381408"/>
                <a:gd name="connsiteY6" fmla="*/ 1105572 h 3158777"/>
                <a:gd name="connsiteX7" fmla="*/ 2381408 w 2381408"/>
                <a:gd name="connsiteY7" fmla="*/ 1642564 h 3158777"/>
                <a:gd name="connsiteX8" fmla="*/ 2381408 w 2381408"/>
                <a:gd name="connsiteY8" fmla="*/ 2274319 h 3158777"/>
                <a:gd name="connsiteX9" fmla="*/ 2381408 w 2381408"/>
                <a:gd name="connsiteY9" fmla="*/ 3158777 h 3158777"/>
                <a:gd name="connsiteX10" fmla="*/ 1762242 w 2381408"/>
                <a:gd name="connsiteY10" fmla="*/ 3158777 h 3158777"/>
                <a:gd name="connsiteX11" fmla="*/ 1190704 w 2381408"/>
                <a:gd name="connsiteY11" fmla="*/ 3158777 h 3158777"/>
                <a:gd name="connsiteX12" fmla="*/ 666794 w 2381408"/>
                <a:gd name="connsiteY12" fmla="*/ 3158777 h 3158777"/>
                <a:gd name="connsiteX13" fmla="*/ 0 w 2381408"/>
                <a:gd name="connsiteY13" fmla="*/ 3158777 h 3158777"/>
                <a:gd name="connsiteX14" fmla="*/ 0 w 2381408"/>
                <a:gd name="connsiteY14" fmla="*/ 2590197 h 3158777"/>
                <a:gd name="connsiteX15" fmla="*/ 0 w 2381408"/>
                <a:gd name="connsiteY15" fmla="*/ 1958442 h 3158777"/>
                <a:gd name="connsiteX16" fmla="*/ 0 w 2381408"/>
                <a:gd name="connsiteY16" fmla="*/ 1263511 h 3158777"/>
                <a:gd name="connsiteX17" fmla="*/ 0 w 2381408"/>
                <a:gd name="connsiteY17" fmla="*/ 694931 h 3158777"/>
                <a:gd name="connsiteX18" fmla="*/ 0 w 2381408"/>
                <a:gd name="connsiteY18" fmla="*/ 0 h 315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1408" h="3158777" fill="none" extrusionOk="0">
                  <a:moveTo>
                    <a:pt x="0" y="0"/>
                  </a:moveTo>
                  <a:cubicBezTo>
                    <a:pt x="113782" y="-13596"/>
                    <a:pt x="334374" y="20478"/>
                    <a:pt x="523910" y="0"/>
                  </a:cubicBezTo>
                  <a:cubicBezTo>
                    <a:pt x="713446" y="-20478"/>
                    <a:pt x="948462" y="1484"/>
                    <a:pt x="1071634" y="0"/>
                  </a:cubicBezTo>
                  <a:cubicBezTo>
                    <a:pt x="1194806" y="-1484"/>
                    <a:pt x="1486568" y="-26452"/>
                    <a:pt x="1690800" y="0"/>
                  </a:cubicBezTo>
                  <a:cubicBezTo>
                    <a:pt x="1895032" y="26452"/>
                    <a:pt x="2040388" y="33260"/>
                    <a:pt x="2381408" y="0"/>
                  </a:cubicBezTo>
                  <a:cubicBezTo>
                    <a:pt x="2408882" y="224034"/>
                    <a:pt x="2394681" y="322224"/>
                    <a:pt x="2381408" y="568580"/>
                  </a:cubicBezTo>
                  <a:cubicBezTo>
                    <a:pt x="2368135" y="814936"/>
                    <a:pt x="2359226" y="873237"/>
                    <a:pt x="2381408" y="1105572"/>
                  </a:cubicBezTo>
                  <a:cubicBezTo>
                    <a:pt x="2403590" y="1337907"/>
                    <a:pt x="2373947" y="1428954"/>
                    <a:pt x="2381408" y="1642564"/>
                  </a:cubicBezTo>
                  <a:cubicBezTo>
                    <a:pt x="2388869" y="1856174"/>
                    <a:pt x="2392761" y="1984726"/>
                    <a:pt x="2381408" y="2274319"/>
                  </a:cubicBezTo>
                  <a:cubicBezTo>
                    <a:pt x="2370055" y="2563912"/>
                    <a:pt x="2422939" y="2757249"/>
                    <a:pt x="2381408" y="3158777"/>
                  </a:cubicBezTo>
                  <a:cubicBezTo>
                    <a:pt x="2245462" y="3161810"/>
                    <a:pt x="2062272" y="3142223"/>
                    <a:pt x="1762242" y="3158777"/>
                  </a:cubicBezTo>
                  <a:cubicBezTo>
                    <a:pt x="1462212" y="3175331"/>
                    <a:pt x="1465277" y="3151717"/>
                    <a:pt x="1190704" y="3158777"/>
                  </a:cubicBezTo>
                  <a:cubicBezTo>
                    <a:pt x="916131" y="3165837"/>
                    <a:pt x="887071" y="3151119"/>
                    <a:pt x="666794" y="3158777"/>
                  </a:cubicBezTo>
                  <a:cubicBezTo>
                    <a:pt x="446517" y="3166436"/>
                    <a:pt x="244685" y="3166853"/>
                    <a:pt x="0" y="3158777"/>
                  </a:cubicBezTo>
                  <a:cubicBezTo>
                    <a:pt x="-18011" y="2906830"/>
                    <a:pt x="-583" y="2749859"/>
                    <a:pt x="0" y="2590197"/>
                  </a:cubicBezTo>
                  <a:cubicBezTo>
                    <a:pt x="583" y="2430535"/>
                    <a:pt x="-1534" y="2088082"/>
                    <a:pt x="0" y="1958442"/>
                  </a:cubicBezTo>
                  <a:cubicBezTo>
                    <a:pt x="1534" y="1828802"/>
                    <a:pt x="6868" y="1557908"/>
                    <a:pt x="0" y="1263511"/>
                  </a:cubicBezTo>
                  <a:cubicBezTo>
                    <a:pt x="-6868" y="969114"/>
                    <a:pt x="10602" y="872785"/>
                    <a:pt x="0" y="694931"/>
                  </a:cubicBezTo>
                  <a:cubicBezTo>
                    <a:pt x="-10602" y="517077"/>
                    <a:pt x="-23333" y="337877"/>
                    <a:pt x="0" y="0"/>
                  </a:cubicBezTo>
                  <a:close/>
                </a:path>
                <a:path w="2381408" h="3158777" stroke="0" extrusionOk="0">
                  <a:moveTo>
                    <a:pt x="0" y="0"/>
                  </a:moveTo>
                  <a:cubicBezTo>
                    <a:pt x="131068" y="-13965"/>
                    <a:pt x="369650" y="-8532"/>
                    <a:pt x="571538" y="0"/>
                  </a:cubicBezTo>
                  <a:cubicBezTo>
                    <a:pt x="773426" y="8532"/>
                    <a:pt x="848526" y="14866"/>
                    <a:pt x="1095448" y="0"/>
                  </a:cubicBezTo>
                  <a:cubicBezTo>
                    <a:pt x="1342370" y="-14866"/>
                    <a:pt x="1510513" y="-6128"/>
                    <a:pt x="1738428" y="0"/>
                  </a:cubicBezTo>
                  <a:cubicBezTo>
                    <a:pt x="1966343" y="6128"/>
                    <a:pt x="2218329" y="-15804"/>
                    <a:pt x="2381408" y="0"/>
                  </a:cubicBezTo>
                  <a:cubicBezTo>
                    <a:pt x="2356261" y="246013"/>
                    <a:pt x="2398100" y="407525"/>
                    <a:pt x="2381408" y="600168"/>
                  </a:cubicBezTo>
                  <a:cubicBezTo>
                    <a:pt x="2364716" y="792811"/>
                    <a:pt x="2402639" y="942123"/>
                    <a:pt x="2381408" y="1168747"/>
                  </a:cubicBezTo>
                  <a:cubicBezTo>
                    <a:pt x="2360177" y="1395371"/>
                    <a:pt x="2410721" y="1516541"/>
                    <a:pt x="2381408" y="1800503"/>
                  </a:cubicBezTo>
                  <a:cubicBezTo>
                    <a:pt x="2352095" y="2084465"/>
                    <a:pt x="2370887" y="2229136"/>
                    <a:pt x="2381408" y="2432258"/>
                  </a:cubicBezTo>
                  <a:cubicBezTo>
                    <a:pt x="2391929" y="2635381"/>
                    <a:pt x="2385288" y="2806833"/>
                    <a:pt x="2381408" y="3158777"/>
                  </a:cubicBezTo>
                  <a:cubicBezTo>
                    <a:pt x="2143083" y="3150969"/>
                    <a:pt x="1969312" y="3147235"/>
                    <a:pt x="1833684" y="3158777"/>
                  </a:cubicBezTo>
                  <a:cubicBezTo>
                    <a:pt x="1698056" y="3170319"/>
                    <a:pt x="1358877" y="3141224"/>
                    <a:pt x="1238332" y="3158777"/>
                  </a:cubicBezTo>
                  <a:cubicBezTo>
                    <a:pt x="1117787" y="3176330"/>
                    <a:pt x="936726" y="3166211"/>
                    <a:pt x="666794" y="3158777"/>
                  </a:cubicBezTo>
                  <a:cubicBezTo>
                    <a:pt x="396862" y="3151343"/>
                    <a:pt x="284744" y="3177029"/>
                    <a:pt x="0" y="3158777"/>
                  </a:cubicBezTo>
                  <a:cubicBezTo>
                    <a:pt x="-31559" y="2819436"/>
                    <a:pt x="31720" y="2683510"/>
                    <a:pt x="0" y="2463846"/>
                  </a:cubicBezTo>
                  <a:cubicBezTo>
                    <a:pt x="-31720" y="2244182"/>
                    <a:pt x="10280" y="2045804"/>
                    <a:pt x="0" y="1768915"/>
                  </a:cubicBezTo>
                  <a:cubicBezTo>
                    <a:pt x="-10280" y="1492026"/>
                    <a:pt x="17721" y="1421836"/>
                    <a:pt x="0" y="1137160"/>
                  </a:cubicBezTo>
                  <a:cubicBezTo>
                    <a:pt x="-17721" y="852484"/>
                    <a:pt x="-4026" y="539611"/>
                    <a:pt x="0" y="0"/>
                  </a:cubicBezTo>
                  <a:close/>
                </a:path>
              </a:pathLst>
            </a:custGeom>
            <a:solidFill>
              <a:srgbClr val="B30000">
                <a:alpha val="80000"/>
              </a:srgbClr>
            </a:solidFill>
            <a:ln w="12700">
              <a:solidFill>
                <a:srgbClr val="CBC8C9"/>
              </a:solidFill>
              <a:miter lim="400000"/>
            </a:ln>
          </p:spPr>
          <p:txBody>
            <a:bodyPr tIns="45720" bIns="45720" anchor="ctr"/>
            <a:lstStyle/>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25" name="圆角矩形 24"/>
            <p:cNvSpPr/>
            <p:nvPr/>
          </p:nvSpPr>
          <p:spPr>
            <a:xfrm>
              <a:off x="9344785" y="2617327"/>
              <a:ext cx="2144478" cy="437784"/>
            </a:xfrm>
            <a:prstGeom prst="roundRect">
              <a:avLst>
                <a:gd name="adj" fmla="val 8590"/>
              </a:avLst>
            </a:pr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多分支隔离</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sp>
          <p:nvSpPr>
            <p:cNvPr id="31" name="圆角矩形 30"/>
            <p:cNvSpPr/>
            <p:nvPr/>
          </p:nvSpPr>
          <p:spPr>
            <a:xfrm>
              <a:off x="9344785" y="3224361"/>
              <a:ext cx="2144478" cy="437784"/>
            </a:xfrm>
            <a:prstGeom prst="roundRect">
              <a:avLst>
                <a:gd name="adj" fmla="val 8590"/>
              </a:avLst>
            </a:pr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并行开发</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sp>
          <p:nvSpPr>
            <p:cNvPr id="32" name="圆角矩形 31"/>
            <p:cNvSpPr/>
            <p:nvPr/>
          </p:nvSpPr>
          <p:spPr>
            <a:xfrm>
              <a:off x="9344785" y="3853128"/>
              <a:ext cx="2144478" cy="437784"/>
            </a:xfrm>
            <a:prstGeom prst="roundRect">
              <a:avLst>
                <a:gd name="adj" fmla="val 8590"/>
              </a:avLst>
            </a:pr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高效协作</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sp>
          <p:nvSpPr>
            <p:cNvPr id="33" name="圆角矩形 32"/>
            <p:cNvSpPr/>
            <p:nvPr/>
          </p:nvSpPr>
          <p:spPr>
            <a:xfrm>
              <a:off x="9344785" y="4460420"/>
              <a:ext cx="2144478" cy="437784"/>
            </a:xfrm>
            <a:prstGeom prst="roundRect">
              <a:avLst>
                <a:gd name="adj" fmla="val 8590"/>
              </a:avLst>
            </a:pr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分支切换便捷</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sp>
          <p:nvSpPr>
            <p:cNvPr id="34" name="圆角矩形 33"/>
            <p:cNvSpPr/>
            <p:nvPr/>
          </p:nvSpPr>
          <p:spPr>
            <a:xfrm>
              <a:off x="9344785" y="5032990"/>
              <a:ext cx="2144478" cy="437784"/>
            </a:xfrm>
            <a:prstGeom prst="roundRect">
              <a:avLst>
                <a:gd name="adj" fmla="val 8590"/>
              </a:avLst>
            </a:pr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r>
                <a:rPr lang="zh-CN" altLang="en-US" sz="1200" b="1" dirty="0">
                  <a:solidFill>
                    <a:srgbClr val="FFFFFF"/>
                  </a:solidFill>
                  <a:latin typeface="HanziPen TC" panose="03000300000000000000" pitchFamily="66" charset="-120"/>
                  <a:ea typeface="HanziPen TC" panose="03000300000000000000" pitchFamily="66" charset="-120"/>
                </a:rPr>
                <a:t>快速尝试和迭代</a:t>
              </a:r>
              <a:endParaRPr lang="zh-CN" altLang="en-US" sz="1200" b="1" dirty="0">
                <a:solidFill>
                  <a:srgbClr val="FFFFFF"/>
                </a:solidFill>
                <a:latin typeface="HanziPen TC" panose="03000300000000000000" pitchFamily="66" charset="-120"/>
                <a:ea typeface="HanziPen TC" panose="03000300000000000000" pitchFamily="66" charset="-120"/>
              </a:endParaRPr>
            </a:p>
          </p:txBody>
        </p:sp>
      </p:grpSp>
    </p:spTree>
    <p:custDataLst>
      <p:tags r:id="rId5"/>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a:bodyPr>
          <a:lstStyle/>
          <a:p>
            <a:r>
              <a:t>Git分支</a:t>
            </a:r>
            <a:r>
              <a:t>管理</a:t>
            </a:r>
          </a:p>
        </p:txBody>
      </p:sp>
      <p:grpSp>
        <p:nvGrpSpPr>
          <p:cNvPr id="26" name="组合 25"/>
          <p:cNvGrpSpPr/>
          <p:nvPr/>
        </p:nvGrpSpPr>
        <p:grpSpPr>
          <a:xfrm>
            <a:off x="3485413" y="6092368"/>
            <a:ext cx="2827235" cy="501084"/>
            <a:chOff x="1007719" y="313394"/>
            <a:chExt cx="2827235" cy="501084"/>
          </a:xfrm>
        </p:grpSpPr>
        <p:sp>
          <p:nvSpPr>
            <p:cNvPr id="27" name="object 17"/>
            <p:cNvSpPr/>
            <p:nvPr/>
          </p:nvSpPr>
          <p:spPr>
            <a:xfrm>
              <a:off x="1007719" y="313394"/>
              <a:ext cx="2827235" cy="501084"/>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p:txBody>
        </p:sp>
        <p:sp>
          <p:nvSpPr>
            <p:cNvPr id="36" name="文本框 35"/>
            <p:cNvSpPr txBox="1"/>
            <p:nvPr/>
          </p:nvSpPr>
          <p:spPr>
            <a:xfrm>
              <a:off x="1159623" y="422416"/>
              <a:ext cx="2571538" cy="307777"/>
            </a:xfrm>
            <a:prstGeom prst="rect">
              <a:avLst/>
            </a:prstGeom>
            <a:noFill/>
          </p:spPr>
          <p:txBody>
            <a:bodyPr wrap="none" rtlCol="0">
              <a:spAutoFit/>
            </a:bodyPr>
            <a:p>
              <a:pPr lvl="0"/>
              <a:r>
                <a:rPr lang="zh-CN" altLang="en-US" sz="1400" dirty="0">
                  <a:latin typeface="HanziPen TC" panose="03000300000000000000" pitchFamily="66" charset="-120"/>
                  <a:ea typeface="HanziPen TC" panose="03000300000000000000" pitchFamily="66" charset="-120"/>
                  <a:cs typeface="Cavolini" panose="03000502040302020204" pitchFamily="66" charset="0"/>
                </a:rPr>
                <a:t>用于修复线上紧急版本的分支</a:t>
              </a:r>
              <a:endParaRPr lang="zh-CN" altLang="en-US" sz="1400" dirty="0">
                <a:latin typeface="HanziPen TC" panose="03000300000000000000" pitchFamily="66" charset="-120"/>
                <a:ea typeface="HanziPen TC" panose="03000300000000000000" pitchFamily="66" charset="-120"/>
                <a:cs typeface="Cavolini" panose="03000502040302020204" pitchFamily="66" charset="0"/>
              </a:endParaRPr>
            </a:p>
          </p:txBody>
        </p:sp>
      </p:grpSp>
      <p:grpSp>
        <p:nvGrpSpPr>
          <p:cNvPr id="38" name="组合 37"/>
          <p:cNvGrpSpPr/>
          <p:nvPr/>
        </p:nvGrpSpPr>
        <p:grpSpPr>
          <a:xfrm>
            <a:off x="9328686" y="2896707"/>
            <a:ext cx="2310868" cy="884332"/>
            <a:chOff x="9616087" y="1197089"/>
            <a:chExt cx="2310868" cy="884332"/>
          </a:xfrm>
        </p:grpSpPr>
        <p:sp>
          <p:nvSpPr>
            <p:cNvPr id="39" name="文本框 38"/>
            <p:cNvSpPr txBox="1"/>
            <p:nvPr/>
          </p:nvSpPr>
          <p:spPr>
            <a:xfrm>
              <a:off x="9796643" y="1286687"/>
              <a:ext cx="2130312" cy="738664"/>
            </a:xfrm>
            <a:prstGeom prst="rect">
              <a:avLst/>
            </a:prstGeom>
            <a:noFill/>
          </p:spPr>
          <p:txBody>
            <a:bodyPr wrap="square">
              <a:spAutoFit/>
            </a:bodyPr>
            <a:p>
              <a:r>
                <a:rPr lang="zh-CN" altLang="en-US" sz="1400" dirty="0">
                  <a:latin typeface="HanziPen TC" panose="03000300000000000000" pitchFamily="66" charset="-120"/>
                  <a:ea typeface="HanziPen TC" panose="03000300000000000000" pitchFamily="66" charset="-120"/>
                  <a:cs typeface="Cavolini" panose="03000502040302020204" pitchFamily="66" charset="0"/>
                </a:rPr>
                <a:t>主分支，</a:t>
              </a:r>
              <a:r>
                <a:rPr lang="en-US" altLang="zh-CN" sz="1400" dirty="0">
                  <a:latin typeface="HanziPen TC" panose="03000300000000000000" pitchFamily="66" charset="-120"/>
                  <a:ea typeface="HanziPen TC" panose="03000300000000000000" pitchFamily="66" charset="-120"/>
                  <a:cs typeface="Cavolini" panose="03000502040302020204" pitchFamily="66" charset="0"/>
                </a:rPr>
                <a:t>master</a:t>
              </a:r>
              <a:r>
                <a:rPr lang="zh-CN" altLang="en-US" sz="1400" dirty="0">
                  <a:latin typeface="HanziPen TC" panose="03000300000000000000" pitchFamily="66" charset="-120"/>
                  <a:ea typeface="HanziPen TC" panose="03000300000000000000" pitchFamily="66" charset="-120"/>
                  <a:cs typeface="Cavolini" panose="03000502040302020204" pitchFamily="66" charset="0"/>
                </a:rPr>
                <a:t>上每个节点都是生产环境实际运行的某一个版本</a:t>
              </a:r>
              <a:endParaRPr lang="zh-CN" altLang="en-US" sz="14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40" name="object 17"/>
            <p:cNvSpPr/>
            <p:nvPr/>
          </p:nvSpPr>
          <p:spPr>
            <a:xfrm>
              <a:off x="9616087" y="1197089"/>
              <a:ext cx="2310868" cy="884332"/>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a:endParaRPr dirty="0"/>
            </a:p>
          </p:txBody>
        </p:sp>
      </p:grpSp>
      <p:grpSp>
        <p:nvGrpSpPr>
          <p:cNvPr id="41" name="组合 40"/>
          <p:cNvGrpSpPr/>
          <p:nvPr/>
        </p:nvGrpSpPr>
        <p:grpSpPr>
          <a:xfrm>
            <a:off x="552445" y="1715946"/>
            <a:ext cx="9558833" cy="4713795"/>
            <a:chOff x="999579" y="1246405"/>
            <a:chExt cx="9558833" cy="4713795"/>
          </a:xfrm>
        </p:grpSpPr>
        <p:cxnSp>
          <p:nvCxnSpPr>
            <p:cNvPr id="42" name="曲线连接符 41"/>
            <p:cNvCxnSpPr/>
            <p:nvPr/>
          </p:nvCxnSpPr>
          <p:spPr>
            <a:xfrm flipV="1">
              <a:off x="1196340" y="2216897"/>
              <a:ext cx="7596211" cy="2242486"/>
            </a:xfrm>
            <a:prstGeom prst="curvedConnector3">
              <a:avLst>
                <a:gd name="adj1" fmla="val 50000"/>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曲线连接符 42"/>
            <p:cNvCxnSpPr/>
            <p:nvPr/>
          </p:nvCxnSpPr>
          <p:spPr>
            <a:xfrm>
              <a:off x="6365344" y="2509325"/>
              <a:ext cx="2234923" cy="938500"/>
            </a:xfrm>
            <a:prstGeom prst="curvedConnector3">
              <a:avLst>
                <a:gd name="adj1" fmla="val 50000"/>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曲线连接符 43"/>
            <p:cNvCxnSpPr/>
            <p:nvPr/>
          </p:nvCxnSpPr>
          <p:spPr>
            <a:xfrm flipV="1">
              <a:off x="5441914" y="1564444"/>
              <a:ext cx="1394802" cy="1280973"/>
            </a:xfrm>
            <a:prstGeom prst="curvedConnector3">
              <a:avLst>
                <a:gd name="adj1" fmla="val 27910"/>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曲线连接符 44"/>
            <p:cNvCxnSpPr/>
            <p:nvPr/>
          </p:nvCxnSpPr>
          <p:spPr>
            <a:xfrm>
              <a:off x="5814166" y="4425586"/>
              <a:ext cx="2978385" cy="943843"/>
            </a:xfrm>
            <a:prstGeom prst="curvedConnector3">
              <a:avLst/>
            </a:prstGeom>
            <a:ln w="381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燕尾形箭头 45"/>
            <p:cNvSpPr/>
            <p:nvPr/>
          </p:nvSpPr>
          <p:spPr>
            <a:xfrm>
              <a:off x="999579" y="4303632"/>
              <a:ext cx="9246787" cy="264774"/>
            </a:xfrm>
            <a:prstGeom prst="notchedRightArrow">
              <a:avLst>
                <a:gd name="adj1" fmla="val 37832"/>
                <a:gd name="adj2" fmla="val 138216"/>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47" name="椭圆 22"/>
            <p:cNvSpPr/>
            <p:nvPr/>
          </p:nvSpPr>
          <p:spPr>
            <a:xfrm>
              <a:off x="9343966" y="3468737"/>
              <a:ext cx="1214446" cy="653433"/>
            </a:xfrm>
            <a:custGeom>
              <a:avLst/>
              <a:gdLst>
                <a:gd name="connsiteX0" fmla="*/ 0 w 1214446"/>
                <a:gd name="connsiteY0" fmla="*/ 326717 h 653433"/>
                <a:gd name="connsiteX1" fmla="*/ 607223 w 1214446"/>
                <a:gd name="connsiteY1" fmla="*/ 0 h 653433"/>
                <a:gd name="connsiteX2" fmla="*/ 1214446 w 1214446"/>
                <a:gd name="connsiteY2" fmla="*/ 326717 h 653433"/>
                <a:gd name="connsiteX3" fmla="*/ 607223 w 1214446"/>
                <a:gd name="connsiteY3" fmla="*/ 653434 h 653433"/>
                <a:gd name="connsiteX4" fmla="*/ 0 w 1214446"/>
                <a:gd name="connsiteY4" fmla="*/ 326717 h 65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446" h="653433" fill="none" extrusionOk="0">
                  <a:moveTo>
                    <a:pt x="0" y="326717"/>
                  </a:moveTo>
                  <a:cubicBezTo>
                    <a:pt x="83952" y="156235"/>
                    <a:pt x="301506" y="-61006"/>
                    <a:pt x="607223" y="0"/>
                  </a:cubicBezTo>
                  <a:cubicBezTo>
                    <a:pt x="905557" y="-5670"/>
                    <a:pt x="1178289" y="180318"/>
                    <a:pt x="1214446" y="326717"/>
                  </a:cubicBezTo>
                  <a:cubicBezTo>
                    <a:pt x="1204972" y="416807"/>
                    <a:pt x="904762" y="705994"/>
                    <a:pt x="607223" y="653434"/>
                  </a:cubicBezTo>
                  <a:cubicBezTo>
                    <a:pt x="312941" y="676431"/>
                    <a:pt x="44602" y="517882"/>
                    <a:pt x="0" y="326717"/>
                  </a:cubicBezTo>
                  <a:close/>
                </a:path>
                <a:path w="1214446" h="653433" stroke="0" extrusionOk="0">
                  <a:moveTo>
                    <a:pt x="0" y="326717"/>
                  </a:moveTo>
                  <a:cubicBezTo>
                    <a:pt x="-48755" y="116203"/>
                    <a:pt x="216750" y="20685"/>
                    <a:pt x="607223" y="0"/>
                  </a:cubicBezTo>
                  <a:cubicBezTo>
                    <a:pt x="948676" y="1283"/>
                    <a:pt x="1166343" y="147806"/>
                    <a:pt x="1214446" y="326717"/>
                  </a:cubicBezTo>
                  <a:cubicBezTo>
                    <a:pt x="1208826" y="512646"/>
                    <a:pt x="936128" y="689112"/>
                    <a:pt x="607223" y="653434"/>
                  </a:cubicBezTo>
                  <a:cubicBezTo>
                    <a:pt x="247452" y="640078"/>
                    <a:pt x="15066" y="514357"/>
                    <a:pt x="0" y="326717"/>
                  </a:cubicBezTo>
                  <a:close/>
                </a:path>
              </a:pathLst>
            </a:custGeom>
            <a:solidFill>
              <a:srgbClr val="B30000"/>
            </a:solidFill>
            <a:ln>
              <a:solidFill>
                <a:srgbClr val="B30000"/>
              </a:solidFill>
            </a:ln>
          </p:spPr>
          <p:style>
            <a:lnRef idx="0">
              <a:scrgbClr r="0" g="0" b="0"/>
            </a:lnRef>
            <a:fillRef idx="0">
              <a:scrgbClr r="0" g="0" b="0"/>
            </a:fillRef>
            <a:effectRef idx="0">
              <a:scrgbClr r="0" g="0" b="0"/>
            </a:effectRef>
            <a:fontRef idx="minor">
              <a:schemeClr val="lt1"/>
            </a:fontRef>
          </p:style>
          <p:txBody>
            <a:bodyPr rtlCol="0" anchor="ctr"/>
            <a:p>
              <a:pPr algn="ctr"/>
              <a:r>
                <a:rPr kumimoji="1" lang="en-US" altLang="zh-CN" sz="1200" dirty="0">
                  <a:solidFill>
                    <a:schemeClr val="bg1"/>
                  </a:solidFill>
                  <a:latin typeface="Cavolini" panose="03000502040302020204" pitchFamily="66" charset="0"/>
                  <a:cs typeface="Cavolini" panose="03000502040302020204" pitchFamily="66" charset="0"/>
                </a:rPr>
                <a:t>master</a:t>
              </a:r>
              <a:endParaRPr kumimoji="1" lang="zh-CN" altLang="en-US" sz="1200" dirty="0">
                <a:solidFill>
                  <a:schemeClr val="bg1"/>
                </a:solidFill>
                <a:latin typeface="Cavolini" panose="03000502040302020204" pitchFamily="66" charset="0"/>
                <a:cs typeface="Cavolini" panose="03000502040302020204" pitchFamily="66" charset="0"/>
              </a:endParaRPr>
            </a:p>
          </p:txBody>
        </p:sp>
        <p:sp>
          <p:nvSpPr>
            <p:cNvPr id="49" name="椭圆 23"/>
            <p:cNvSpPr/>
            <p:nvPr/>
          </p:nvSpPr>
          <p:spPr>
            <a:xfrm>
              <a:off x="6892866" y="5285455"/>
              <a:ext cx="1214445" cy="674745"/>
            </a:xfrm>
            <a:custGeom>
              <a:avLst/>
              <a:gdLst>
                <a:gd name="connsiteX0" fmla="*/ 0 w 1214445"/>
                <a:gd name="connsiteY0" fmla="*/ 337373 h 674745"/>
                <a:gd name="connsiteX1" fmla="*/ 607223 w 1214445"/>
                <a:gd name="connsiteY1" fmla="*/ 0 h 674745"/>
                <a:gd name="connsiteX2" fmla="*/ 1214446 w 1214445"/>
                <a:gd name="connsiteY2" fmla="*/ 337373 h 674745"/>
                <a:gd name="connsiteX3" fmla="*/ 607223 w 1214445"/>
                <a:gd name="connsiteY3" fmla="*/ 674746 h 674745"/>
                <a:gd name="connsiteX4" fmla="*/ 0 w 1214445"/>
                <a:gd name="connsiteY4" fmla="*/ 337373 h 67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445" h="674745" fill="none" extrusionOk="0">
                  <a:moveTo>
                    <a:pt x="0" y="337373"/>
                  </a:moveTo>
                  <a:cubicBezTo>
                    <a:pt x="45493" y="156444"/>
                    <a:pt x="305446" y="-69113"/>
                    <a:pt x="607223" y="0"/>
                  </a:cubicBezTo>
                  <a:cubicBezTo>
                    <a:pt x="928726" y="-2122"/>
                    <a:pt x="1186977" y="176909"/>
                    <a:pt x="1214446" y="337373"/>
                  </a:cubicBezTo>
                  <a:cubicBezTo>
                    <a:pt x="1206615" y="449021"/>
                    <a:pt x="925969" y="697835"/>
                    <a:pt x="607223" y="674746"/>
                  </a:cubicBezTo>
                  <a:cubicBezTo>
                    <a:pt x="290781" y="685337"/>
                    <a:pt x="16391" y="527640"/>
                    <a:pt x="0" y="337373"/>
                  </a:cubicBezTo>
                  <a:close/>
                </a:path>
                <a:path w="1214445" h="674745" stroke="0" extrusionOk="0">
                  <a:moveTo>
                    <a:pt x="0" y="337373"/>
                  </a:moveTo>
                  <a:cubicBezTo>
                    <a:pt x="-42703" y="124707"/>
                    <a:pt x="246008" y="9704"/>
                    <a:pt x="607223" y="0"/>
                  </a:cubicBezTo>
                  <a:cubicBezTo>
                    <a:pt x="994991" y="11033"/>
                    <a:pt x="1169876" y="152464"/>
                    <a:pt x="1214446" y="337373"/>
                  </a:cubicBezTo>
                  <a:cubicBezTo>
                    <a:pt x="1200111" y="537698"/>
                    <a:pt x="937467" y="703023"/>
                    <a:pt x="607223" y="674746"/>
                  </a:cubicBezTo>
                  <a:cubicBezTo>
                    <a:pt x="232612" y="653271"/>
                    <a:pt x="13406" y="530105"/>
                    <a:pt x="0" y="337373"/>
                  </a:cubicBezTo>
                  <a:close/>
                </a:path>
              </a:pathLst>
            </a:custGeom>
            <a:solidFill>
              <a:srgbClr val="979797"/>
            </a:solidFill>
            <a:ln>
              <a:solidFill>
                <a:srgbClr val="979797"/>
              </a:solidFill>
            </a:ln>
          </p:spPr>
          <p:style>
            <a:lnRef idx="0">
              <a:scrgbClr r="0" g="0" b="0"/>
            </a:lnRef>
            <a:fillRef idx="0">
              <a:scrgbClr r="0" g="0" b="0"/>
            </a:fillRef>
            <a:effectRef idx="0">
              <a:scrgbClr r="0" g="0" b="0"/>
            </a:effectRef>
            <a:fontRef idx="minor">
              <a:schemeClr val="lt1"/>
            </a:fontRef>
          </p:style>
          <p:txBody>
            <a:bodyPr rtlCol="0" anchor="ctr"/>
            <a:p>
              <a:pPr algn="ctr"/>
              <a:r>
                <a:rPr kumimoji="1" lang="en-US" altLang="zh-CN" sz="1400" dirty="0">
                  <a:solidFill>
                    <a:schemeClr val="bg1"/>
                  </a:solidFill>
                  <a:latin typeface="Cavolini" panose="03000502040302020204" pitchFamily="66" charset="0"/>
                  <a:cs typeface="Cavolini" panose="03000502040302020204" pitchFamily="66" charset="0"/>
                </a:rPr>
                <a:t>hotfix</a:t>
              </a:r>
              <a:endParaRPr kumimoji="1" lang="zh-CN" altLang="en-US" sz="1400" dirty="0">
                <a:solidFill>
                  <a:schemeClr val="bg1"/>
                </a:solidFill>
                <a:latin typeface="Cavolini" panose="03000502040302020204" pitchFamily="66" charset="0"/>
                <a:cs typeface="Cavolini" panose="03000502040302020204" pitchFamily="66" charset="0"/>
              </a:endParaRPr>
            </a:p>
          </p:txBody>
        </p:sp>
        <p:sp>
          <p:nvSpPr>
            <p:cNvPr id="50" name="椭圆 24"/>
            <p:cNvSpPr/>
            <p:nvPr/>
          </p:nvSpPr>
          <p:spPr>
            <a:xfrm>
              <a:off x="6902674" y="3338882"/>
              <a:ext cx="1315534" cy="653433"/>
            </a:xfrm>
            <a:custGeom>
              <a:avLst/>
              <a:gdLst>
                <a:gd name="connsiteX0" fmla="*/ 0 w 1315534"/>
                <a:gd name="connsiteY0" fmla="*/ 326717 h 653433"/>
                <a:gd name="connsiteX1" fmla="*/ 657767 w 1315534"/>
                <a:gd name="connsiteY1" fmla="*/ 0 h 653433"/>
                <a:gd name="connsiteX2" fmla="*/ 1315534 w 1315534"/>
                <a:gd name="connsiteY2" fmla="*/ 326717 h 653433"/>
                <a:gd name="connsiteX3" fmla="*/ 657767 w 1315534"/>
                <a:gd name="connsiteY3" fmla="*/ 653434 h 653433"/>
                <a:gd name="connsiteX4" fmla="*/ 0 w 1315534"/>
                <a:gd name="connsiteY4" fmla="*/ 326717 h 65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534" h="653433" fill="none" extrusionOk="0">
                  <a:moveTo>
                    <a:pt x="0" y="326717"/>
                  </a:moveTo>
                  <a:cubicBezTo>
                    <a:pt x="85256" y="156390"/>
                    <a:pt x="328614" y="-70224"/>
                    <a:pt x="657767" y="0"/>
                  </a:cubicBezTo>
                  <a:cubicBezTo>
                    <a:pt x="984016" y="-5670"/>
                    <a:pt x="1279377" y="180318"/>
                    <a:pt x="1315534" y="326717"/>
                  </a:cubicBezTo>
                  <a:cubicBezTo>
                    <a:pt x="1312676" y="479902"/>
                    <a:pt x="974552" y="718041"/>
                    <a:pt x="657767" y="653434"/>
                  </a:cubicBezTo>
                  <a:cubicBezTo>
                    <a:pt x="335570" y="676431"/>
                    <a:pt x="44602" y="517882"/>
                    <a:pt x="0" y="326717"/>
                  </a:cubicBezTo>
                  <a:close/>
                </a:path>
                <a:path w="1315534" h="653433" stroke="0" extrusionOk="0">
                  <a:moveTo>
                    <a:pt x="0" y="326717"/>
                  </a:moveTo>
                  <a:cubicBezTo>
                    <a:pt x="-29321" y="128190"/>
                    <a:pt x="206384" y="33068"/>
                    <a:pt x="657767" y="0"/>
                  </a:cubicBezTo>
                  <a:cubicBezTo>
                    <a:pt x="1027135" y="1283"/>
                    <a:pt x="1267431" y="147806"/>
                    <a:pt x="1315534" y="326717"/>
                  </a:cubicBezTo>
                  <a:cubicBezTo>
                    <a:pt x="1265136" y="556374"/>
                    <a:pt x="1008329" y="723703"/>
                    <a:pt x="657767" y="653434"/>
                  </a:cubicBezTo>
                  <a:cubicBezTo>
                    <a:pt x="270081" y="640078"/>
                    <a:pt x="15066" y="514357"/>
                    <a:pt x="0" y="326717"/>
                  </a:cubicBezTo>
                  <a:close/>
                </a:path>
              </a:pathLst>
            </a:custGeom>
            <a:solidFill>
              <a:srgbClr val="979797"/>
            </a:solidFill>
            <a:ln>
              <a:solidFill>
                <a:srgbClr val="979797"/>
              </a:solidFill>
            </a:ln>
          </p:spPr>
          <p:style>
            <a:lnRef idx="0">
              <a:scrgbClr r="0" g="0" b="0"/>
            </a:lnRef>
            <a:fillRef idx="0">
              <a:scrgbClr r="0" g="0" b="0"/>
            </a:fillRef>
            <a:effectRef idx="0">
              <a:scrgbClr r="0" g="0" b="0"/>
            </a:effectRef>
            <a:fontRef idx="minor">
              <a:schemeClr val="lt1"/>
            </a:fontRef>
          </p:style>
          <p:txBody>
            <a:bodyPr rtlCol="0" anchor="ctr"/>
            <a:p>
              <a:pPr algn="ctr"/>
              <a:r>
                <a:rPr kumimoji="1" lang="en-US" altLang="zh-CN" sz="1400" dirty="0">
                  <a:solidFill>
                    <a:schemeClr val="bg1"/>
                  </a:solidFill>
                  <a:latin typeface="Cavolini" panose="03000502040302020204" pitchFamily="66" charset="0"/>
                  <a:cs typeface="Cavolini" panose="03000502040302020204" pitchFamily="66" charset="0"/>
                </a:rPr>
                <a:t>release</a:t>
              </a:r>
              <a:endParaRPr kumimoji="1" lang="zh-CN" altLang="en-US" sz="1400" dirty="0">
                <a:solidFill>
                  <a:schemeClr val="bg1"/>
                </a:solidFill>
                <a:latin typeface="Cavolini" panose="03000502040302020204" pitchFamily="66" charset="0"/>
                <a:cs typeface="Cavolini" panose="03000502040302020204" pitchFamily="66" charset="0"/>
              </a:endParaRPr>
            </a:p>
          </p:txBody>
        </p:sp>
        <p:sp>
          <p:nvSpPr>
            <p:cNvPr id="52" name="椭圆 25"/>
            <p:cNvSpPr/>
            <p:nvPr/>
          </p:nvSpPr>
          <p:spPr>
            <a:xfrm>
              <a:off x="7982174" y="1427988"/>
              <a:ext cx="1411177" cy="653433"/>
            </a:xfrm>
            <a:custGeom>
              <a:avLst/>
              <a:gdLst>
                <a:gd name="connsiteX0" fmla="*/ 0 w 1411177"/>
                <a:gd name="connsiteY0" fmla="*/ 326717 h 653433"/>
                <a:gd name="connsiteX1" fmla="*/ 705589 w 1411177"/>
                <a:gd name="connsiteY1" fmla="*/ 0 h 653433"/>
                <a:gd name="connsiteX2" fmla="*/ 1411178 w 1411177"/>
                <a:gd name="connsiteY2" fmla="*/ 326717 h 653433"/>
                <a:gd name="connsiteX3" fmla="*/ 705589 w 1411177"/>
                <a:gd name="connsiteY3" fmla="*/ 653434 h 653433"/>
                <a:gd name="connsiteX4" fmla="*/ 0 w 1411177"/>
                <a:gd name="connsiteY4" fmla="*/ 326717 h 65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177" h="653433" fill="none" extrusionOk="0">
                  <a:moveTo>
                    <a:pt x="0" y="326717"/>
                  </a:moveTo>
                  <a:cubicBezTo>
                    <a:pt x="87616" y="156670"/>
                    <a:pt x="336453" y="-42292"/>
                    <a:pt x="705589" y="0"/>
                  </a:cubicBezTo>
                  <a:cubicBezTo>
                    <a:pt x="1058249" y="-5670"/>
                    <a:pt x="1375021" y="180318"/>
                    <a:pt x="1411178" y="326717"/>
                  </a:cubicBezTo>
                  <a:cubicBezTo>
                    <a:pt x="1401561" y="415445"/>
                    <a:pt x="1068712" y="690349"/>
                    <a:pt x="705589" y="653434"/>
                  </a:cubicBezTo>
                  <a:cubicBezTo>
                    <a:pt x="356981" y="676431"/>
                    <a:pt x="44602" y="517882"/>
                    <a:pt x="0" y="326717"/>
                  </a:cubicBezTo>
                  <a:close/>
                </a:path>
                <a:path w="1411177" h="653433" stroke="0" extrusionOk="0">
                  <a:moveTo>
                    <a:pt x="0" y="326717"/>
                  </a:moveTo>
                  <a:cubicBezTo>
                    <a:pt x="-58687" y="110076"/>
                    <a:pt x="219019" y="36362"/>
                    <a:pt x="705589" y="0"/>
                  </a:cubicBezTo>
                  <a:cubicBezTo>
                    <a:pt x="1101368" y="1283"/>
                    <a:pt x="1363075" y="147806"/>
                    <a:pt x="1411178" y="326717"/>
                  </a:cubicBezTo>
                  <a:cubicBezTo>
                    <a:pt x="1391283" y="526586"/>
                    <a:pt x="1085564" y="707112"/>
                    <a:pt x="705589" y="653434"/>
                  </a:cubicBezTo>
                  <a:cubicBezTo>
                    <a:pt x="291492" y="640078"/>
                    <a:pt x="15066" y="514357"/>
                    <a:pt x="0" y="326717"/>
                  </a:cubicBezTo>
                  <a:close/>
                </a:path>
              </a:pathLst>
            </a:custGeom>
            <a:solidFill>
              <a:srgbClr val="979797"/>
            </a:solidFill>
            <a:ln>
              <a:solidFill>
                <a:srgbClr val="979797"/>
              </a:solidFill>
            </a:ln>
          </p:spPr>
          <p:style>
            <a:lnRef idx="0">
              <a:scrgbClr r="0" g="0" b="0"/>
            </a:lnRef>
            <a:fillRef idx="0">
              <a:scrgbClr r="0" g="0" b="0"/>
            </a:fillRef>
            <a:effectRef idx="0">
              <a:scrgbClr r="0" g="0" b="0"/>
            </a:effectRef>
            <a:fontRef idx="minor">
              <a:schemeClr val="lt1"/>
            </a:fontRef>
          </p:style>
          <p:txBody>
            <a:bodyPr rtlCol="0" anchor="ctr"/>
            <a:p>
              <a:pPr algn="ctr"/>
              <a:r>
                <a:rPr kumimoji="1" lang="en-US" altLang="zh-CN" sz="1400" dirty="0">
                  <a:solidFill>
                    <a:schemeClr val="bg1"/>
                  </a:solidFill>
                  <a:latin typeface="Cavolini" panose="03000502040302020204" pitchFamily="66" charset="0"/>
                  <a:cs typeface="Cavolini" panose="03000502040302020204" pitchFamily="66" charset="0"/>
                </a:rPr>
                <a:t>develop</a:t>
              </a:r>
              <a:endParaRPr kumimoji="1" lang="zh-CN" altLang="en-US" sz="1400" dirty="0">
                <a:solidFill>
                  <a:schemeClr val="bg1"/>
                </a:solidFill>
                <a:latin typeface="Cavolini" panose="03000502040302020204" pitchFamily="66" charset="0"/>
                <a:cs typeface="Cavolini" panose="03000502040302020204" pitchFamily="66" charset="0"/>
              </a:endParaRPr>
            </a:p>
          </p:txBody>
        </p:sp>
        <p:sp>
          <p:nvSpPr>
            <p:cNvPr id="53" name="椭圆 26"/>
            <p:cNvSpPr/>
            <p:nvPr/>
          </p:nvSpPr>
          <p:spPr>
            <a:xfrm>
              <a:off x="4580006" y="1246405"/>
              <a:ext cx="1326744" cy="653433"/>
            </a:xfrm>
            <a:custGeom>
              <a:avLst/>
              <a:gdLst>
                <a:gd name="connsiteX0" fmla="*/ 0 w 1326744"/>
                <a:gd name="connsiteY0" fmla="*/ 326717 h 653433"/>
                <a:gd name="connsiteX1" fmla="*/ 663372 w 1326744"/>
                <a:gd name="connsiteY1" fmla="*/ 0 h 653433"/>
                <a:gd name="connsiteX2" fmla="*/ 1326744 w 1326744"/>
                <a:gd name="connsiteY2" fmla="*/ 326717 h 653433"/>
                <a:gd name="connsiteX3" fmla="*/ 663372 w 1326744"/>
                <a:gd name="connsiteY3" fmla="*/ 653434 h 653433"/>
                <a:gd name="connsiteX4" fmla="*/ 0 w 1326744"/>
                <a:gd name="connsiteY4" fmla="*/ 326717 h 65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744" h="653433" fill="none" extrusionOk="0">
                  <a:moveTo>
                    <a:pt x="0" y="326717"/>
                  </a:moveTo>
                  <a:cubicBezTo>
                    <a:pt x="57275" y="153071"/>
                    <a:pt x="321418" y="-50249"/>
                    <a:pt x="663372" y="0"/>
                  </a:cubicBezTo>
                  <a:cubicBezTo>
                    <a:pt x="992716" y="-5670"/>
                    <a:pt x="1290587" y="180318"/>
                    <a:pt x="1326744" y="326717"/>
                  </a:cubicBezTo>
                  <a:cubicBezTo>
                    <a:pt x="1323411" y="475372"/>
                    <a:pt x="978644" y="724445"/>
                    <a:pt x="663372" y="653434"/>
                  </a:cubicBezTo>
                  <a:cubicBezTo>
                    <a:pt x="338080" y="676431"/>
                    <a:pt x="44602" y="517882"/>
                    <a:pt x="0" y="326717"/>
                  </a:cubicBezTo>
                  <a:close/>
                </a:path>
                <a:path w="1326744" h="653433" stroke="0" extrusionOk="0">
                  <a:moveTo>
                    <a:pt x="0" y="326717"/>
                  </a:moveTo>
                  <a:cubicBezTo>
                    <a:pt x="-59555" y="109541"/>
                    <a:pt x="255450" y="15595"/>
                    <a:pt x="663372" y="0"/>
                  </a:cubicBezTo>
                  <a:cubicBezTo>
                    <a:pt x="1035835" y="1283"/>
                    <a:pt x="1278641" y="147806"/>
                    <a:pt x="1326744" y="326717"/>
                  </a:cubicBezTo>
                  <a:cubicBezTo>
                    <a:pt x="1261915" y="570467"/>
                    <a:pt x="1024791" y="680799"/>
                    <a:pt x="663372" y="653434"/>
                  </a:cubicBezTo>
                  <a:cubicBezTo>
                    <a:pt x="272591" y="640078"/>
                    <a:pt x="15066" y="514357"/>
                    <a:pt x="0" y="326717"/>
                  </a:cubicBezTo>
                  <a:close/>
                </a:path>
              </a:pathLst>
            </a:custGeom>
            <a:solidFill>
              <a:srgbClr val="979797"/>
            </a:solidFill>
            <a:ln>
              <a:solidFill>
                <a:srgbClr val="979797"/>
              </a:solidFill>
            </a:ln>
          </p:spPr>
          <p:style>
            <a:lnRef idx="0">
              <a:scrgbClr r="0" g="0" b="0"/>
            </a:lnRef>
            <a:fillRef idx="0">
              <a:scrgbClr r="0" g="0" b="0"/>
            </a:fillRef>
            <a:effectRef idx="0">
              <a:scrgbClr r="0" g="0" b="0"/>
            </a:effectRef>
            <a:fontRef idx="minor">
              <a:schemeClr val="lt1"/>
            </a:fontRef>
          </p:style>
          <p:txBody>
            <a:bodyPr rtlCol="0" anchor="ctr"/>
            <a:p>
              <a:pPr algn="ctr"/>
              <a:r>
                <a:rPr kumimoji="1" lang="en-US" altLang="zh-CN" sz="1400" dirty="0">
                  <a:solidFill>
                    <a:schemeClr val="bg1"/>
                  </a:solidFill>
                  <a:latin typeface="Cavolini" panose="03000502040302020204" pitchFamily="66" charset="0"/>
                  <a:cs typeface="Cavolini" panose="03000502040302020204" pitchFamily="66" charset="0"/>
                </a:rPr>
                <a:t>feature</a:t>
              </a:r>
              <a:endParaRPr kumimoji="1" lang="zh-CN" altLang="en-US" sz="1400" dirty="0">
                <a:solidFill>
                  <a:schemeClr val="bg1"/>
                </a:solidFill>
                <a:latin typeface="Cavolini" panose="03000502040302020204" pitchFamily="66" charset="0"/>
                <a:cs typeface="Cavolini" panose="03000502040302020204" pitchFamily="66" charset="0"/>
              </a:endParaRPr>
            </a:p>
          </p:txBody>
        </p:sp>
      </p:grpSp>
      <p:grpSp>
        <p:nvGrpSpPr>
          <p:cNvPr id="54" name="组合 53"/>
          <p:cNvGrpSpPr/>
          <p:nvPr/>
        </p:nvGrpSpPr>
        <p:grpSpPr>
          <a:xfrm>
            <a:off x="1646200" y="1450397"/>
            <a:ext cx="2310868" cy="884332"/>
            <a:chOff x="1970757" y="1615051"/>
            <a:chExt cx="2310868" cy="884332"/>
          </a:xfrm>
        </p:grpSpPr>
        <p:sp>
          <p:nvSpPr>
            <p:cNvPr id="55" name="文本框 54"/>
            <p:cNvSpPr txBox="1"/>
            <p:nvPr/>
          </p:nvSpPr>
          <p:spPr>
            <a:xfrm>
              <a:off x="2194816" y="1689036"/>
              <a:ext cx="1893556" cy="738664"/>
            </a:xfrm>
            <a:prstGeom prst="rect">
              <a:avLst/>
            </a:prstGeom>
            <a:noFill/>
          </p:spPr>
          <p:txBody>
            <a:bodyPr wrap="square">
              <a:spAutoFit/>
            </a:bodyPr>
            <a:p>
              <a:r>
                <a:rPr lang="zh-CN" altLang="en-US" sz="1400" dirty="0">
                  <a:latin typeface="HanziPen TC" panose="03000300000000000000" pitchFamily="66" charset="-120"/>
                  <a:ea typeface="HanziPen TC" panose="03000300000000000000" pitchFamily="66" charset="-120"/>
                  <a:cs typeface="Cavolini" panose="03000502040302020204" pitchFamily="66" charset="0"/>
                </a:rPr>
                <a:t>功能分支，开发人员是直接在这个分支上进行开发工作的</a:t>
              </a:r>
              <a:endParaRPr lang="zh-CN" altLang="en-US" sz="14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57" name="object 17"/>
            <p:cNvSpPr/>
            <p:nvPr/>
          </p:nvSpPr>
          <p:spPr>
            <a:xfrm>
              <a:off x="1970757" y="1615051"/>
              <a:ext cx="2310868" cy="884332"/>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a:endParaRPr dirty="0"/>
            </a:p>
          </p:txBody>
        </p:sp>
      </p:grpSp>
      <p:grpSp>
        <p:nvGrpSpPr>
          <p:cNvPr id="59" name="组合 58"/>
          <p:cNvGrpSpPr/>
          <p:nvPr/>
        </p:nvGrpSpPr>
        <p:grpSpPr>
          <a:xfrm>
            <a:off x="8963895" y="1332253"/>
            <a:ext cx="2294765" cy="865103"/>
            <a:chOff x="6759782" y="115753"/>
            <a:chExt cx="2294765" cy="865103"/>
          </a:xfrm>
        </p:grpSpPr>
        <p:sp>
          <p:nvSpPr>
            <p:cNvPr id="60" name="文本框 59"/>
            <p:cNvSpPr txBox="1"/>
            <p:nvPr/>
          </p:nvSpPr>
          <p:spPr>
            <a:xfrm>
              <a:off x="6981592" y="286694"/>
              <a:ext cx="2001164" cy="523220"/>
            </a:xfrm>
            <a:prstGeom prst="rect">
              <a:avLst/>
            </a:prstGeom>
            <a:noFill/>
          </p:spPr>
          <p:txBody>
            <a:bodyPr wrap="square">
              <a:spAutoFit/>
            </a:bodyPr>
            <a:p>
              <a:r>
                <a:rPr lang="zh-CN" altLang="en-US" sz="1400" dirty="0">
                  <a:latin typeface="HanziPen TC" panose="03000300000000000000" pitchFamily="66" charset="-120"/>
                  <a:ea typeface="HanziPen TC" panose="03000300000000000000" pitchFamily="66" charset="-120"/>
                  <a:cs typeface="Cavolini" panose="03000502040302020204" pitchFamily="66" charset="0"/>
                </a:rPr>
                <a:t>开发整合分支</a:t>
              </a:r>
              <a:r>
                <a:rPr lang="en-US" altLang="zh-CN" sz="1400" dirty="0">
                  <a:latin typeface="HanziPen TC" panose="03000300000000000000" pitchFamily="66" charset="-120"/>
                  <a:ea typeface="HanziPen TC" panose="03000300000000000000" pitchFamily="66" charset="-120"/>
                  <a:cs typeface="Cavolini" panose="03000502040302020204" pitchFamily="66" charset="0"/>
                </a:rPr>
                <a:t>,</a:t>
              </a:r>
              <a:r>
                <a:rPr lang="zh-CN" altLang="en-US" sz="1400" dirty="0">
                  <a:latin typeface="HanziPen TC" panose="03000300000000000000" pitchFamily="66" charset="-120"/>
                  <a:ea typeface="HanziPen TC" panose="03000300000000000000" pitchFamily="66" charset="-120"/>
                  <a:cs typeface="Cavolini" panose="03000502040302020204" pitchFamily="66" charset="0"/>
                </a:rPr>
                <a:t>整合各个</a:t>
              </a:r>
              <a:r>
                <a:rPr lang="en-US" altLang="zh-CN" sz="1400" dirty="0">
                  <a:latin typeface="HanziPen TC" panose="03000300000000000000" pitchFamily="66" charset="-120"/>
                  <a:ea typeface="HanziPen TC" panose="03000300000000000000" pitchFamily="66" charset="-120"/>
                  <a:cs typeface="Cavolini" panose="03000502040302020204" pitchFamily="66" charset="0"/>
                </a:rPr>
                <a:t>feature</a:t>
              </a:r>
              <a:r>
                <a:rPr lang="zh-CN" altLang="en-US" sz="1400" dirty="0">
                  <a:latin typeface="HanziPen TC" panose="03000300000000000000" pitchFamily="66" charset="-120"/>
                  <a:ea typeface="HanziPen TC" panose="03000300000000000000" pitchFamily="66" charset="-120"/>
                  <a:cs typeface="Cavolini" panose="03000502040302020204" pitchFamily="66" charset="0"/>
                </a:rPr>
                <a:t>分支</a:t>
              </a:r>
              <a:endParaRPr lang="zh-CN" altLang="en-US" sz="14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61" name="object 17"/>
            <p:cNvSpPr/>
            <p:nvPr/>
          </p:nvSpPr>
          <p:spPr>
            <a:xfrm>
              <a:off x="6759782" y="115753"/>
              <a:ext cx="2294765" cy="865103"/>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a:endParaRPr dirty="0"/>
            </a:p>
          </p:txBody>
        </p:sp>
      </p:grpSp>
      <p:grpSp>
        <p:nvGrpSpPr>
          <p:cNvPr id="62" name="组合 61"/>
          <p:cNvGrpSpPr/>
          <p:nvPr/>
        </p:nvGrpSpPr>
        <p:grpSpPr>
          <a:xfrm>
            <a:off x="4726131" y="3945527"/>
            <a:ext cx="1729409" cy="674091"/>
            <a:chOff x="1139915" y="2670788"/>
            <a:chExt cx="1729409" cy="674091"/>
          </a:xfrm>
        </p:grpSpPr>
        <p:sp>
          <p:nvSpPr>
            <p:cNvPr id="63" name="文本框 62"/>
            <p:cNvSpPr txBox="1"/>
            <p:nvPr/>
          </p:nvSpPr>
          <p:spPr>
            <a:xfrm>
              <a:off x="1319625" y="2753639"/>
              <a:ext cx="1465466" cy="523220"/>
            </a:xfrm>
            <a:prstGeom prst="rect">
              <a:avLst/>
            </a:prstGeom>
            <a:noFill/>
          </p:spPr>
          <p:txBody>
            <a:bodyPr wrap="none" rtlCol="0">
              <a:spAutoFit/>
            </a:bodyPr>
            <a:p>
              <a:r>
                <a:rPr lang="zh-CN" altLang="en-US" sz="1400" dirty="0">
                  <a:latin typeface="HanziPen TC" panose="03000300000000000000" pitchFamily="66" charset="-120"/>
                  <a:ea typeface="HanziPen TC" panose="03000300000000000000" pitchFamily="66" charset="-120"/>
                  <a:cs typeface="Cavolini" panose="03000502040302020204" pitchFamily="66" charset="0"/>
                </a:rPr>
                <a:t>测试分支，待发</a:t>
              </a:r>
              <a:endParaRPr lang="en-US" altLang="zh-CN" sz="1400" dirty="0">
                <a:latin typeface="HanziPen TC" panose="03000300000000000000" pitchFamily="66" charset="-120"/>
                <a:ea typeface="HanziPen TC" panose="03000300000000000000" pitchFamily="66" charset="-120"/>
                <a:cs typeface="Cavolini" panose="03000502040302020204" pitchFamily="66" charset="0"/>
              </a:endParaRPr>
            </a:p>
            <a:p>
              <a:r>
                <a:rPr lang="zh-CN" altLang="en-US" sz="1400" dirty="0">
                  <a:latin typeface="HanziPen TC" panose="03000300000000000000" pitchFamily="66" charset="-120"/>
                  <a:ea typeface="HanziPen TC" panose="03000300000000000000" pitchFamily="66" charset="-120"/>
                  <a:cs typeface="Cavolini" panose="03000502040302020204" pitchFamily="66" charset="0"/>
                </a:rPr>
                <a:t>布的测试工作</a:t>
              </a:r>
              <a:endParaRPr lang="zh-CN" altLang="en-US" sz="1400" dirty="0">
                <a:latin typeface="HanziPen TC" panose="03000300000000000000" pitchFamily="66" charset="-120"/>
                <a:ea typeface="HanziPen TC" panose="03000300000000000000" pitchFamily="66" charset="-120"/>
                <a:cs typeface="Cavolini" panose="03000502040302020204" pitchFamily="66" charset="0"/>
              </a:endParaRPr>
            </a:p>
          </p:txBody>
        </p:sp>
        <p:sp>
          <p:nvSpPr>
            <p:cNvPr id="64" name="object 17"/>
            <p:cNvSpPr/>
            <p:nvPr/>
          </p:nvSpPr>
          <p:spPr>
            <a:xfrm>
              <a:off x="1139915" y="2670788"/>
              <a:ext cx="1729409" cy="674091"/>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a:endParaRPr dirty="0"/>
            </a:p>
          </p:txBody>
        </p:sp>
      </p:gr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a:bodyPr>
          <a:lstStyle/>
          <a:p>
            <a:r>
              <a:t>Git合并</a:t>
            </a:r>
            <a:r>
              <a:t>管理</a:t>
            </a:r>
          </a:p>
        </p:txBody>
      </p:sp>
      <p:cxnSp>
        <p:nvCxnSpPr>
          <p:cNvPr id="4" name="直线连接符 119"/>
          <p:cNvCxnSpPr/>
          <p:nvPr/>
        </p:nvCxnSpPr>
        <p:spPr>
          <a:xfrm>
            <a:off x="1326448" y="3070522"/>
            <a:ext cx="3642" cy="3104006"/>
          </a:xfrm>
          <a:prstGeom prst="line">
            <a:avLst/>
          </a:prstGeom>
          <a:ln w="9525">
            <a:solidFill>
              <a:srgbClr val="97979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线连接符 124"/>
          <p:cNvCxnSpPr/>
          <p:nvPr/>
        </p:nvCxnSpPr>
        <p:spPr>
          <a:xfrm flipH="1">
            <a:off x="2430646" y="3619757"/>
            <a:ext cx="2708" cy="1036784"/>
          </a:xfrm>
          <a:prstGeom prst="line">
            <a:avLst/>
          </a:prstGeom>
          <a:ln w="9525">
            <a:solidFill>
              <a:srgbClr val="97979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线连接符 120"/>
          <p:cNvCxnSpPr>
            <a:stCxn id="99" idx="4"/>
          </p:cNvCxnSpPr>
          <p:nvPr/>
        </p:nvCxnSpPr>
        <p:spPr>
          <a:xfrm>
            <a:off x="4632979" y="3194609"/>
            <a:ext cx="159" cy="2894740"/>
          </a:xfrm>
          <a:prstGeom prst="line">
            <a:avLst/>
          </a:prstGeom>
          <a:ln w="9525">
            <a:solidFill>
              <a:srgbClr val="97979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连接符 116"/>
          <p:cNvCxnSpPr/>
          <p:nvPr/>
        </p:nvCxnSpPr>
        <p:spPr>
          <a:xfrm>
            <a:off x="5931195" y="3518417"/>
            <a:ext cx="3865" cy="2037053"/>
          </a:xfrm>
          <a:prstGeom prst="line">
            <a:avLst/>
          </a:prstGeom>
          <a:ln w="9525">
            <a:solidFill>
              <a:srgbClr val="979797"/>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线连接符 82"/>
          <p:cNvCxnSpPr/>
          <p:nvPr/>
        </p:nvCxnSpPr>
        <p:spPr>
          <a:xfrm>
            <a:off x="2428161" y="2703225"/>
            <a:ext cx="4970" cy="3815287"/>
          </a:xfrm>
          <a:prstGeom prst="line">
            <a:avLst/>
          </a:prstGeom>
          <a:ln>
            <a:solidFill>
              <a:srgbClr val="979797"/>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线连接符 85"/>
          <p:cNvCxnSpPr/>
          <p:nvPr/>
        </p:nvCxnSpPr>
        <p:spPr>
          <a:xfrm flipH="1">
            <a:off x="4627339" y="2228434"/>
            <a:ext cx="760" cy="4289777"/>
          </a:xfrm>
          <a:prstGeom prst="line">
            <a:avLst/>
          </a:prstGeom>
          <a:ln>
            <a:solidFill>
              <a:srgbClr val="979797"/>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线连接符 86"/>
          <p:cNvCxnSpPr/>
          <p:nvPr/>
        </p:nvCxnSpPr>
        <p:spPr>
          <a:xfrm>
            <a:off x="5927854" y="2702924"/>
            <a:ext cx="4970" cy="3815287"/>
          </a:xfrm>
          <a:prstGeom prst="line">
            <a:avLst/>
          </a:prstGeom>
          <a:ln>
            <a:solidFill>
              <a:srgbClr val="979797"/>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线连接符 7"/>
          <p:cNvCxnSpPr/>
          <p:nvPr/>
        </p:nvCxnSpPr>
        <p:spPr>
          <a:xfrm>
            <a:off x="1320470" y="2228735"/>
            <a:ext cx="9058" cy="4289476"/>
          </a:xfrm>
          <a:prstGeom prst="line">
            <a:avLst/>
          </a:prstGeom>
          <a:ln>
            <a:solidFill>
              <a:srgbClr val="979797"/>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186292" y="2937141"/>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1186292" y="3975430"/>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1186292" y="4982606"/>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1186292" y="6039524"/>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4493161" y="4000020"/>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p:cNvSpPr/>
          <p:nvPr/>
        </p:nvSpPr>
        <p:spPr>
          <a:xfrm>
            <a:off x="4500084" y="6079301"/>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3" name="组合 42"/>
          <p:cNvGrpSpPr/>
          <p:nvPr/>
        </p:nvGrpSpPr>
        <p:grpSpPr>
          <a:xfrm>
            <a:off x="878179" y="1894122"/>
            <a:ext cx="864704" cy="334613"/>
            <a:chOff x="4093651" y="1872782"/>
            <a:chExt cx="864704" cy="334613"/>
          </a:xfrm>
          <a:solidFill>
            <a:srgbClr val="B30000"/>
          </a:solidFill>
        </p:grpSpPr>
        <p:sp>
          <p:nvSpPr>
            <p:cNvPr id="44" name="圆角矩形 43"/>
            <p:cNvSpPr/>
            <p:nvPr/>
          </p:nvSpPr>
          <p:spPr>
            <a:xfrm>
              <a:off x="4093651" y="1872782"/>
              <a:ext cx="864704" cy="33461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p:cNvSpPr txBox="1"/>
            <p:nvPr/>
          </p:nvSpPr>
          <p:spPr>
            <a:xfrm>
              <a:off x="4178312" y="1882720"/>
              <a:ext cx="715260" cy="307777"/>
            </a:xfrm>
            <a:prstGeom prst="rect">
              <a:avLst/>
            </a:prstGeom>
            <a:grpFill/>
          </p:spPr>
          <p:txBody>
            <a:bodyPr wrap="none" rtlCol="0">
              <a:spAutoFit/>
            </a:bodyPr>
            <a:lstStyle/>
            <a:p>
              <a:r>
                <a:rPr kumimoji="1" lang="en-US" altLang="zh-CN" sz="1400" dirty="0">
                  <a:solidFill>
                    <a:schemeClr val="bg1"/>
                  </a:solidFill>
                </a:rPr>
                <a:t>Master</a:t>
              </a:r>
              <a:endParaRPr kumimoji="1" lang="zh-CN" altLang="en-US" sz="1400" dirty="0">
                <a:solidFill>
                  <a:schemeClr val="bg1"/>
                </a:solidFill>
              </a:endParaRPr>
            </a:p>
          </p:txBody>
        </p:sp>
      </p:grpSp>
      <p:grpSp>
        <p:nvGrpSpPr>
          <p:cNvPr id="48" name="组合 47"/>
          <p:cNvGrpSpPr/>
          <p:nvPr/>
        </p:nvGrpSpPr>
        <p:grpSpPr>
          <a:xfrm>
            <a:off x="4244721" y="1889832"/>
            <a:ext cx="873171" cy="336232"/>
            <a:chOff x="4092915" y="3539443"/>
            <a:chExt cx="873171" cy="336232"/>
          </a:xfrm>
          <a:solidFill>
            <a:srgbClr val="B30000"/>
          </a:solidFill>
        </p:grpSpPr>
        <p:sp>
          <p:nvSpPr>
            <p:cNvPr id="51" name="圆角矩形 50"/>
            <p:cNvSpPr/>
            <p:nvPr/>
          </p:nvSpPr>
          <p:spPr>
            <a:xfrm>
              <a:off x="4092915" y="3541062"/>
              <a:ext cx="864704" cy="33461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4143425" y="3539443"/>
              <a:ext cx="822661" cy="307777"/>
            </a:xfrm>
            <a:prstGeom prst="rect">
              <a:avLst/>
            </a:prstGeom>
            <a:grpFill/>
          </p:spPr>
          <p:txBody>
            <a:bodyPr wrap="none" rtlCol="0">
              <a:spAutoFit/>
            </a:bodyPr>
            <a:lstStyle/>
            <a:p>
              <a:r>
                <a:rPr kumimoji="1" lang="en-US" altLang="zh-CN" sz="1400" dirty="0">
                  <a:solidFill>
                    <a:schemeClr val="bg1"/>
                  </a:solidFill>
                </a:rPr>
                <a:t>Develop</a:t>
              </a:r>
              <a:endParaRPr kumimoji="1" lang="zh-CN" altLang="en-US" sz="1400" dirty="0">
                <a:solidFill>
                  <a:schemeClr val="bg1"/>
                </a:solidFill>
              </a:endParaRPr>
            </a:p>
          </p:txBody>
        </p:sp>
      </p:grpSp>
      <p:sp>
        <p:nvSpPr>
          <p:cNvPr id="54" name="椭圆 53"/>
          <p:cNvSpPr/>
          <p:nvPr/>
        </p:nvSpPr>
        <p:spPr>
          <a:xfrm>
            <a:off x="4502170" y="5060516"/>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5" name="组合 54"/>
          <p:cNvGrpSpPr/>
          <p:nvPr/>
        </p:nvGrpSpPr>
        <p:grpSpPr>
          <a:xfrm>
            <a:off x="3223475" y="2936192"/>
            <a:ext cx="576057" cy="334613"/>
            <a:chOff x="5761213" y="1428379"/>
            <a:chExt cx="576057" cy="334613"/>
          </a:xfrm>
        </p:grpSpPr>
        <p:sp>
          <p:nvSpPr>
            <p:cNvPr id="57" name="圆角矩形 56"/>
            <p:cNvSpPr/>
            <p:nvPr/>
          </p:nvSpPr>
          <p:spPr>
            <a:xfrm>
              <a:off x="5761213" y="1428379"/>
              <a:ext cx="576057" cy="334613"/>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5812767" y="1443282"/>
              <a:ext cx="524503" cy="307777"/>
            </a:xfrm>
            <a:prstGeom prst="rect">
              <a:avLst/>
            </a:prstGeom>
            <a:noFill/>
          </p:spPr>
          <p:txBody>
            <a:bodyPr wrap="none" rtlCol="0">
              <a:spAutoFit/>
            </a:bodyPr>
            <a:lstStyle/>
            <a:p>
              <a:r>
                <a:rPr kumimoji="1" lang="en-US" altLang="zh-CN" sz="1400" dirty="0">
                  <a:solidFill>
                    <a:schemeClr val="bg1"/>
                  </a:solidFill>
                </a:rPr>
                <a:t>V1.0</a:t>
              </a:r>
              <a:endParaRPr kumimoji="1" lang="zh-CN" altLang="en-US" sz="1400" dirty="0">
                <a:solidFill>
                  <a:schemeClr val="bg1"/>
                </a:solidFill>
              </a:endParaRPr>
            </a:p>
          </p:txBody>
        </p:sp>
      </p:grpSp>
      <p:grpSp>
        <p:nvGrpSpPr>
          <p:cNvPr id="60" name="组合 59"/>
          <p:cNvGrpSpPr/>
          <p:nvPr/>
        </p:nvGrpSpPr>
        <p:grpSpPr>
          <a:xfrm>
            <a:off x="3225184" y="3972588"/>
            <a:ext cx="576057" cy="334613"/>
            <a:chOff x="7494945" y="1451571"/>
            <a:chExt cx="576057" cy="334613"/>
          </a:xfrm>
        </p:grpSpPr>
        <p:sp>
          <p:nvSpPr>
            <p:cNvPr id="61" name="圆角矩形 60"/>
            <p:cNvSpPr/>
            <p:nvPr/>
          </p:nvSpPr>
          <p:spPr>
            <a:xfrm>
              <a:off x="7494945" y="1451571"/>
              <a:ext cx="576057" cy="334613"/>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7530406" y="1458672"/>
              <a:ext cx="524503" cy="307777"/>
            </a:xfrm>
            <a:prstGeom prst="rect">
              <a:avLst/>
            </a:prstGeom>
            <a:noFill/>
          </p:spPr>
          <p:txBody>
            <a:bodyPr wrap="none" rtlCol="0">
              <a:spAutoFit/>
            </a:bodyPr>
            <a:lstStyle/>
            <a:p>
              <a:r>
                <a:rPr kumimoji="1" lang="en-US" altLang="zh-CN" sz="1400" dirty="0">
                  <a:solidFill>
                    <a:schemeClr val="bg1"/>
                  </a:solidFill>
                </a:rPr>
                <a:t>V1.1</a:t>
              </a:r>
              <a:endParaRPr kumimoji="1" lang="zh-CN" altLang="en-US" sz="1400" dirty="0">
                <a:solidFill>
                  <a:schemeClr val="bg1"/>
                </a:solidFill>
              </a:endParaRPr>
            </a:p>
          </p:txBody>
        </p:sp>
      </p:grpSp>
      <p:grpSp>
        <p:nvGrpSpPr>
          <p:cNvPr id="63" name="组合 62"/>
          <p:cNvGrpSpPr/>
          <p:nvPr/>
        </p:nvGrpSpPr>
        <p:grpSpPr>
          <a:xfrm>
            <a:off x="3223474" y="5004055"/>
            <a:ext cx="576057" cy="334613"/>
            <a:chOff x="8997931" y="1444321"/>
            <a:chExt cx="576057" cy="334613"/>
          </a:xfrm>
        </p:grpSpPr>
        <p:sp>
          <p:nvSpPr>
            <p:cNvPr id="64" name="圆角矩形 63"/>
            <p:cNvSpPr/>
            <p:nvPr/>
          </p:nvSpPr>
          <p:spPr>
            <a:xfrm>
              <a:off x="8997931" y="1444321"/>
              <a:ext cx="576057" cy="334613"/>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p:cNvSpPr txBox="1"/>
            <p:nvPr/>
          </p:nvSpPr>
          <p:spPr>
            <a:xfrm>
              <a:off x="9033392" y="1451422"/>
              <a:ext cx="524503" cy="307777"/>
            </a:xfrm>
            <a:prstGeom prst="rect">
              <a:avLst/>
            </a:prstGeom>
            <a:noFill/>
          </p:spPr>
          <p:txBody>
            <a:bodyPr wrap="none" rtlCol="0">
              <a:spAutoFit/>
            </a:bodyPr>
            <a:lstStyle/>
            <a:p>
              <a:r>
                <a:rPr kumimoji="1" lang="en-US" altLang="zh-CN" sz="1400" dirty="0">
                  <a:solidFill>
                    <a:schemeClr val="bg1"/>
                  </a:solidFill>
                </a:rPr>
                <a:t>V1.2</a:t>
              </a:r>
              <a:endParaRPr kumimoji="1" lang="zh-CN" altLang="en-US" sz="1400" dirty="0">
                <a:solidFill>
                  <a:schemeClr val="bg1"/>
                </a:solidFill>
              </a:endParaRPr>
            </a:p>
          </p:txBody>
        </p:sp>
      </p:grpSp>
      <p:grpSp>
        <p:nvGrpSpPr>
          <p:cNvPr id="66" name="组合 65"/>
          <p:cNvGrpSpPr/>
          <p:nvPr/>
        </p:nvGrpSpPr>
        <p:grpSpPr>
          <a:xfrm>
            <a:off x="3223473" y="6035522"/>
            <a:ext cx="576057" cy="334613"/>
            <a:chOff x="10560756" y="1451694"/>
            <a:chExt cx="576057" cy="334613"/>
          </a:xfrm>
        </p:grpSpPr>
        <p:sp>
          <p:nvSpPr>
            <p:cNvPr id="67" name="圆角矩形 66"/>
            <p:cNvSpPr/>
            <p:nvPr/>
          </p:nvSpPr>
          <p:spPr>
            <a:xfrm>
              <a:off x="10560756" y="1451694"/>
              <a:ext cx="576057" cy="334613"/>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p:cNvSpPr txBox="1"/>
            <p:nvPr/>
          </p:nvSpPr>
          <p:spPr>
            <a:xfrm>
              <a:off x="10586532" y="1465111"/>
              <a:ext cx="524503" cy="307777"/>
            </a:xfrm>
            <a:prstGeom prst="rect">
              <a:avLst/>
            </a:prstGeom>
            <a:noFill/>
          </p:spPr>
          <p:txBody>
            <a:bodyPr wrap="none" rtlCol="0">
              <a:spAutoFit/>
            </a:bodyPr>
            <a:lstStyle/>
            <a:p>
              <a:r>
                <a:rPr kumimoji="1" lang="en-US" altLang="zh-CN" sz="1400" dirty="0">
                  <a:solidFill>
                    <a:schemeClr val="bg1"/>
                  </a:solidFill>
                </a:rPr>
                <a:t>V2.0</a:t>
              </a:r>
              <a:endParaRPr kumimoji="1" lang="zh-CN" altLang="en-US" sz="1400" dirty="0">
                <a:solidFill>
                  <a:schemeClr val="bg1"/>
                </a:solidFill>
              </a:endParaRPr>
            </a:p>
          </p:txBody>
        </p:sp>
      </p:grpSp>
      <p:sp>
        <p:nvSpPr>
          <p:cNvPr id="69" name="椭圆 68"/>
          <p:cNvSpPr/>
          <p:nvPr/>
        </p:nvSpPr>
        <p:spPr>
          <a:xfrm>
            <a:off x="5789588" y="3300954"/>
            <a:ext cx="268356" cy="25841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p:cNvSpPr/>
          <p:nvPr/>
        </p:nvSpPr>
        <p:spPr>
          <a:xfrm>
            <a:off x="5788131" y="4067600"/>
            <a:ext cx="268356" cy="25841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5800882" y="5555470"/>
            <a:ext cx="268356" cy="25841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5789588" y="4832315"/>
            <a:ext cx="268356" cy="258417"/>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55"/>
          <p:cNvCxnSpPr>
            <a:stCxn id="71" idx="2"/>
            <a:endCxn id="41" idx="6"/>
          </p:cNvCxnSpPr>
          <p:nvPr/>
        </p:nvCxnSpPr>
        <p:spPr>
          <a:xfrm flipH="1">
            <a:off x="4768440" y="5684679"/>
            <a:ext cx="1032442" cy="523831"/>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57"/>
          <p:cNvCxnSpPr>
            <a:endCxn id="69" idx="2"/>
          </p:cNvCxnSpPr>
          <p:nvPr/>
        </p:nvCxnSpPr>
        <p:spPr>
          <a:xfrm>
            <a:off x="4806208" y="3117564"/>
            <a:ext cx="983380" cy="312599"/>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2039845" y="2385511"/>
            <a:ext cx="864704" cy="334613"/>
            <a:chOff x="4092915" y="2426562"/>
            <a:chExt cx="864704" cy="334613"/>
          </a:xfrm>
        </p:grpSpPr>
        <p:sp>
          <p:nvSpPr>
            <p:cNvPr id="84" name="圆角矩形 83"/>
            <p:cNvSpPr/>
            <p:nvPr/>
          </p:nvSpPr>
          <p:spPr>
            <a:xfrm>
              <a:off x="4092915" y="2426562"/>
              <a:ext cx="864704" cy="334613"/>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p:cNvSpPr txBox="1"/>
            <p:nvPr/>
          </p:nvSpPr>
          <p:spPr>
            <a:xfrm>
              <a:off x="4193533" y="2436500"/>
              <a:ext cx="641522" cy="307777"/>
            </a:xfrm>
            <a:prstGeom prst="rect">
              <a:avLst/>
            </a:prstGeom>
            <a:noFill/>
          </p:spPr>
          <p:txBody>
            <a:bodyPr wrap="none" rtlCol="0">
              <a:spAutoFit/>
            </a:bodyPr>
            <a:lstStyle/>
            <a:p>
              <a:r>
                <a:rPr kumimoji="1" lang="en-US" altLang="zh-CN" sz="1400" dirty="0">
                  <a:solidFill>
                    <a:schemeClr val="bg1"/>
                  </a:solidFill>
                </a:rPr>
                <a:t>Hotfix</a:t>
              </a:r>
              <a:endParaRPr kumimoji="1" lang="zh-CN" altLang="en-US" sz="1400" dirty="0">
                <a:solidFill>
                  <a:schemeClr val="bg1"/>
                </a:solidFill>
              </a:endParaRPr>
            </a:p>
          </p:txBody>
        </p:sp>
      </p:grpSp>
      <p:sp>
        <p:nvSpPr>
          <p:cNvPr id="92" name="椭圆 91"/>
          <p:cNvSpPr/>
          <p:nvPr/>
        </p:nvSpPr>
        <p:spPr>
          <a:xfrm>
            <a:off x="2298953" y="3382429"/>
            <a:ext cx="268356" cy="25841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3" name="直线箭头连接符 80"/>
          <p:cNvCxnSpPr>
            <a:endCxn id="92" idx="2"/>
          </p:cNvCxnSpPr>
          <p:nvPr/>
        </p:nvCxnSpPr>
        <p:spPr>
          <a:xfrm>
            <a:off x="1445639" y="3117564"/>
            <a:ext cx="853314" cy="394074"/>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88"/>
          <p:cNvCxnSpPr>
            <a:endCxn id="29" idx="6"/>
          </p:cNvCxnSpPr>
          <p:nvPr/>
        </p:nvCxnSpPr>
        <p:spPr>
          <a:xfrm flipH="1">
            <a:off x="1454648" y="3571456"/>
            <a:ext cx="799912" cy="533183"/>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2298953" y="4509076"/>
            <a:ext cx="268356" cy="25841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6" name="组合 95"/>
          <p:cNvGrpSpPr/>
          <p:nvPr/>
        </p:nvGrpSpPr>
        <p:grpSpPr>
          <a:xfrm>
            <a:off x="5502875" y="2362505"/>
            <a:ext cx="864704" cy="336232"/>
            <a:chOff x="4092915" y="4131571"/>
            <a:chExt cx="864704" cy="336232"/>
          </a:xfrm>
        </p:grpSpPr>
        <p:sp>
          <p:nvSpPr>
            <p:cNvPr id="97" name="圆角矩形 96"/>
            <p:cNvSpPr/>
            <p:nvPr/>
          </p:nvSpPr>
          <p:spPr>
            <a:xfrm>
              <a:off x="4092915" y="4133190"/>
              <a:ext cx="864704" cy="334613"/>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文本框 97"/>
            <p:cNvSpPr txBox="1"/>
            <p:nvPr/>
          </p:nvSpPr>
          <p:spPr>
            <a:xfrm>
              <a:off x="4143425" y="4131571"/>
              <a:ext cx="763351" cy="307777"/>
            </a:xfrm>
            <a:prstGeom prst="rect">
              <a:avLst/>
            </a:prstGeom>
            <a:solidFill>
              <a:schemeClr val="accent5">
                <a:lumMod val="60000"/>
                <a:lumOff val="40000"/>
              </a:schemeClr>
            </a:solidFill>
          </p:spPr>
          <p:txBody>
            <a:bodyPr wrap="none" rtlCol="0">
              <a:spAutoFit/>
            </a:bodyPr>
            <a:lstStyle/>
            <a:p>
              <a:r>
                <a:rPr kumimoji="1" lang="en-US" altLang="zh-CN" sz="1400" dirty="0">
                  <a:solidFill>
                    <a:schemeClr val="bg1"/>
                  </a:solidFill>
                </a:rPr>
                <a:t>Feature</a:t>
              </a:r>
              <a:endParaRPr kumimoji="1" lang="zh-CN" altLang="en-US" sz="1400" dirty="0">
                <a:solidFill>
                  <a:schemeClr val="bg1"/>
                </a:solidFill>
              </a:endParaRPr>
            </a:p>
          </p:txBody>
        </p:sp>
      </p:grpSp>
      <p:sp>
        <p:nvSpPr>
          <p:cNvPr id="99" name="椭圆 98"/>
          <p:cNvSpPr/>
          <p:nvPr/>
        </p:nvSpPr>
        <p:spPr>
          <a:xfrm>
            <a:off x="4498801" y="2936192"/>
            <a:ext cx="268356" cy="258417"/>
          </a:xfrm>
          <a:prstGeom prst="ellipse">
            <a:avLst/>
          </a:pr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0" name="直线箭头连接符 100"/>
          <p:cNvCxnSpPr>
            <a:endCxn id="95" idx="2"/>
          </p:cNvCxnSpPr>
          <p:nvPr/>
        </p:nvCxnSpPr>
        <p:spPr>
          <a:xfrm>
            <a:off x="1467945" y="4138885"/>
            <a:ext cx="831008" cy="499400"/>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1"/>
          <p:cNvCxnSpPr>
            <a:endCxn id="30" idx="6"/>
          </p:cNvCxnSpPr>
          <p:nvPr/>
        </p:nvCxnSpPr>
        <p:spPr>
          <a:xfrm flipH="1">
            <a:off x="1454648" y="4656541"/>
            <a:ext cx="822670" cy="455274"/>
          </a:xfrm>
          <a:prstGeom prst="straightConnector1">
            <a:avLst/>
          </a:prstGeom>
          <a:ln w="57150">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7512555" y="3752931"/>
            <a:ext cx="3523537" cy="2657096"/>
            <a:chOff x="7213815" y="2930281"/>
            <a:chExt cx="3523537" cy="2657096"/>
          </a:xfrm>
        </p:grpSpPr>
        <p:sp>
          <p:nvSpPr>
            <p:cNvPr id="105" name="矩形"/>
            <p:cNvSpPr/>
            <p:nvPr/>
          </p:nvSpPr>
          <p:spPr>
            <a:xfrm>
              <a:off x="7213815" y="2930281"/>
              <a:ext cx="3523537" cy="2657096"/>
            </a:xfrm>
            <a:custGeom>
              <a:avLst/>
              <a:gdLst>
                <a:gd name="connsiteX0" fmla="*/ 0 w 3523537"/>
                <a:gd name="connsiteY0" fmla="*/ 0 h 2657096"/>
                <a:gd name="connsiteX1" fmla="*/ 552021 w 3523537"/>
                <a:gd name="connsiteY1" fmla="*/ 0 h 2657096"/>
                <a:gd name="connsiteX2" fmla="*/ 1068806 w 3523537"/>
                <a:gd name="connsiteY2" fmla="*/ 0 h 2657096"/>
                <a:gd name="connsiteX3" fmla="*/ 1691298 w 3523537"/>
                <a:gd name="connsiteY3" fmla="*/ 0 h 2657096"/>
                <a:gd name="connsiteX4" fmla="*/ 2278554 w 3523537"/>
                <a:gd name="connsiteY4" fmla="*/ 0 h 2657096"/>
                <a:gd name="connsiteX5" fmla="*/ 2865810 w 3523537"/>
                <a:gd name="connsiteY5" fmla="*/ 0 h 2657096"/>
                <a:gd name="connsiteX6" fmla="*/ 3523537 w 3523537"/>
                <a:gd name="connsiteY6" fmla="*/ 0 h 2657096"/>
                <a:gd name="connsiteX7" fmla="*/ 3523537 w 3523537"/>
                <a:gd name="connsiteY7" fmla="*/ 690845 h 2657096"/>
                <a:gd name="connsiteX8" fmla="*/ 3523537 w 3523537"/>
                <a:gd name="connsiteY8" fmla="*/ 1301977 h 2657096"/>
                <a:gd name="connsiteX9" fmla="*/ 3523537 w 3523537"/>
                <a:gd name="connsiteY9" fmla="*/ 1992822 h 2657096"/>
                <a:gd name="connsiteX10" fmla="*/ 3523537 w 3523537"/>
                <a:gd name="connsiteY10" fmla="*/ 2657096 h 2657096"/>
                <a:gd name="connsiteX11" fmla="*/ 2901045 w 3523537"/>
                <a:gd name="connsiteY11" fmla="*/ 2657096 h 2657096"/>
                <a:gd name="connsiteX12" fmla="*/ 2278554 w 3523537"/>
                <a:gd name="connsiteY12" fmla="*/ 2657096 h 2657096"/>
                <a:gd name="connsiteX13" fmla="*/ 1620827 w 3523537"/>
                <a:gd name="connsiteY13" fmla="*/ 2657096 h 2657096"/>
                <a:gd name="connsiteX14" fmla="*/ 1068806 w 3523537"/>
                <a:gd name="connsiteY14" fmla="*/ 2657096 h 2657096"/>
                <a:gd name="connsiteX15" fmla="*/ 0 w 3523537"/>
                <a:gd name="connsiteY15" fmla="*/ 2657096 h 2657096"/>
                <a:gd name="connsiteX16" fmla="*/ 0 w 3523537"/>
                <a:gd name="connsiteY16" fmla="*/ 2045964 h 2657096"/>
                <a:gd name="connsiteX17" fmla="*/ 0 w 3523537"/>
                <a:gd name="connsiteY17" fmla="*/ 1381690 h 2657096"/>
                <a:gd name="connsiteX18" fmla="*/ 0 w 3523537"/>
                <a:gd name="connsiteY18" fmla="*/ 690845 h 2657096"/>
                <a:gd name="connsiteX19" fmla="*/ 0 w 3523537"/>
                <a:gd name="connsiteY19" fmla="*/ 0 h 265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23537" h="2657096" fill="none" extrusionOk="0">
                  <a:moveTo>
                    <a:pt x="0" y="0"/>
                  </a:moveTo>
                  <a:cubicBezTo>
                    <a:pt x="193947" y="3910"/>
                    <a:pt x="339206" y="4584"/>
                    <a:pt x="552021" y="0"/>
                  </a:cubicBezTo>
                  <a:cubicBezTo>
                    <a:pt x="764836" y="-4584"/>
                    <a:pt x="857209" y="3835"/>
                    <a:pt x="1068806" y="0"/>
                  </a:cubicBezTo>
                  <a:cubicBezTo>
                    <a:pt x="1280403" y="-3835"/>
                    <a:pt x="1391809" y="-4355"/>
                    <a:pt x="1691298" y="0"/>
                  </a:cubicBezTo>
                  <a:cubicBezTo>
                    <a:pt x="1990787" y="4355"/>
                    <a:pt x="2133423" y="-2514"/>
                    <a:pt x="2278554" y="0"/>
                  </a:cubicBezTo>
                  <a:cubicBezTo>
                    <a:pt x="2423685" y="2514"/>
                    <a:pt x="2645113" y="-7313"/>
                    <a:pt x="2865810" y="0"/>
                  </a:cubicBezTo>
                  <a:cubicBezTo>
                    <a:pt x="3086507" y="7313"/>
                    <a:pt x="3231933" y="26666"/>
                    <a:pt x="3523537" y="0"/>
                  </a:cubicBezTo>
                  <a:cubicBezTo>
                    <a:pt x="3542986" y="261716"/>
                    <a:pt x="3517978" y="346215"/>
                    <a:pt x="3523537" y="690845"/>
                  </a:cubicBezTo>
                  <a:cubicBezTo>
                    <a:pt x="3529096" y="1035476"/>
                    <a:pt x="3520720" y="1111307"/>
                    <a:pt x="3523537" y="1301977"/>
                  </a:cubicBezTo>
                  <a:cubicBezTo>
                    <a:pt x="3526354" y="1492647"/>
                    <a:pt x="3540292" y="1838638"/>
                    <a:pt x="3523537" y="1992822"/>
                  </a:cubicBezTo>
                  <a:cubicBezTo>
                    <a:pt x="3506782" y="2147007"/>
                    <a:pt x="3533388" y="2448228"/>
                    <a:pt x="3523537" y="2657096"/>
                  </a:cubicBezTo>
                  <a:cubicBezTo>
                    <a:pt x="3314591" y="2631440"/>
                    <a:pt x="3202074" y="2660655"/>
                    <a:pt x="2901045" y="2657096"/>
                  </a:cubicBezTo>
                  <a:cubicBezTo>
                    <a:pt x="2600016" y="2653537"/>
                    <a:pt x="2538521" y="2649032"/>
                    <a:pt x="2278554" y="2657096"/>
                  </a:cubicBezTo>
                  <a:cubicBezTo>
                    <a:pt x="2018587" y="2665160"/>
                    <a:pt x="1908523" y="2689717"/>
                    <a:pt x="1620827" y="2657096"/>
                  </a:cubicBezTo>
                  <a:cubicBezTo>
                    <a:pt x="1333131" y="2624475"/>
                    <a:pt x="1204261" y="2650276"/>
                    <a:pt x="1068806" y="2657096"/>
                  </a:cubicBezTo>
                  <a:cubicBezTo>
                    <a:pt x="933351" y="2663916"/>
                    <a:pt x="401698" y="2679856"/>
                    <a:pt x="0" y="2657096"/>
                  </a:cubicBezTo>
                  <a:cubicBezTo>
                    <a:pt x="20711" y="2446001"/>
                    <a:pt x="21106" y="2326706"/>
                    <a:pt x="0" y="2045964"/>
                  </a:cubicBezTo>
                  <a:cubicBezTo>
                    <a:pt x="-21106" y="1765222"/>
                    <a:pt x="-21763" y="1647655"/>
                    <a:pt x="0" y="1381690"/>
                  </a:cubicBezTo>
                  <a:cubicBezTo>
                    <a:pt x="21763" y="1115725"/>
                    <a:pt x="32337" y="866666"/>
                    <a:pt x="0" y="690845"/>
                  </a:cubicBezTo>
                  <a:cubicBezTo>
                    <a:pt x="-32337" y="515025"/>
                    <a:pt x="-504" y="177870"/>
                    <a:pt x="0" y="0"/>
                  </a:cubicBezTo>
                  <a:close/>
                </a:path>
                <a:path w="3523537" h="2657096" stroke="0" extrusionOk="0">
                  <a:moveTo>
                    <a:pt x="0" y="0"/>
                  </a:moveTo>
                  <a:cubicBezTo>
                    <a:pt x="173651" y="-22673"/>
                    <a:pt x="307487" y="-22747"/>
                    <a:pt x="552021" y="0"/>
                  </a:cubicBezTo>
                  <a:cubicBezTo>
                    <a:pt x="796555" y="22747"/>
                    <a:pt x="867643" y="-16969"/>
                    <a:pt x="1033571" y="0"/>
                  </a:cubicBezTo>
                  <a:cubicBezTo>
                    <a:pt x="1199499" y="16969"/>
                    <a:pt x="1473576" y="3851"/>
                    <a:pt x="1691298" y="0"/>
                  </a:cubicBezTo>
                  <a:cubicBezTo>
                    <a:pt x="1909020" y="-3851"/>
                    <a:pt x="2000626" y="8207"/>
                    <a:pt x="2243319" y="0"/>
                  </a:cubicBezTo>
                  <a:cubicBezTo>
                    <a:pt x="2486012" y="-8207"/>
                    <a:pt x="2598480" y="-3426"/>
                    <a:pt x="2795339" y="0"/>
                  </a:cubicBezTo>
                  <a:cubicBezTo>
                    <a:pt x="2992198" y="3426"/>
                    <a:pt x="3232164" y="17181"/>
                    <a:pt x="3523537" y="0"/>
                  </a:cubicBezTo>
                  <a:cubicBezTo>
                    <a:pt x="3538591" y="168267"/>
                    <a:pt x="3547627" y="327838"/>
                    <a:pt x="3523537" y="611132"/>
                  </a:cubicBezTo>
                  <a:cubicBezTo>
                    <a:pt x="3499447" y="894426"/>
                    <a:pt x="3539435" y="1012524"/>
                    <a:pt x="3523537" y="1275406"/>
                  </a:cubicBezTo>
                  <a:cubicBezTo>
                    <a:pt x="3507639" y="1538288"/>
                    <a:pt x="3504805" y="1593990"/>
                    <a:pt x="3523537" y="1886538"/>
                  </a:cubicBezTo>
                  <a:cubicBezTo>
                    <a:pt x="3542269" y="2179086"/>
                    <a:pt x="3541132" y="2496498"/>
                    <a:pt x="3523537" y="2657096"/>
                  </a:cubicBezTo>
                  <a:cubicBezTo>
                    <a:pt x="3370577" y="2638401"/>
                    <a:pt x="3141737" y="2666026"/>
                    <a:pt x="2936281" y="2657096"/>
                  </a:cubicBezTo>
                  <a:cubicBezTo>
                    <a:pt x="2730825" y="2648166"/>
                    <a:pt x="2572960" y="2660227"/>
                    <a:pt x="2384260" y="2657096"/>
                  </a:cubicBezTo>
                  <a:cubicBezTo>
                    <a:pt x="2195560" y="2653965"/>
                    <a:pt x="1869218" y="2681486"/>
                    <a:pt x="1726533" y="2657096"/>
                  </a:cubicBezTo>
                  <a:cubicBezTo>
                    <a:pt x="1583848" y="2632706"/>
                    <a:pt x="1275424" y="2626439"/>
                    <a:pt x="1068806" y="2657096"/>
                  </a:cubicBezTo>
                  <a:cubicBezTo>
                    <a:pt x="862188" y="2687753"/>
                    <a:pt x="775828" y="2644240"/>
                    <a:pt x="552021" y="2657096"/>
                  </a:cubicBezTo>
                  <a:cubicBezTo>
                    <a:pt x="328215" y="2669952"/>
                    <a:pt x="242366" y="2634868"/>
                    <a:pt x="0" y="2657096"/>
                  </a:cubicBezTo>
                  <a:cubicBezTo>
                    <a:pt x="-27508" y="2462210"/>
                    <a:pt x="-15651" y="2185359"/>
                    <a:pt x="0" y="1939680"/>
                  </a:cubicBezTo>
                  <a:cubicBezTo>
                    <a:pt x="15651" y="1694001"/>
                    <a:pt x="11761" y="1497750"/>
                    <a:pt x="0" y="1355119"/>
                  </a:cubicBezTo>
                  <a:cubicBezTo>
                    <a:pt x="-11761" y="1212488"/>
                    <a:pt x="-10574" y="1043829"/>
                    <a:pt x="0" y="743987"/>
                  </a:cubicBezTo>
                  <a:cubicBezTo>
                    <a:pt x="10574" y="444145"/>
                    <a:pt x="-35647" y="246606"/>
                    <a:pt x="0" y="0"/>
                  </a:cubicBezTo>
                  <a:close/>
                </a:path>
              </a:pathLst>
            </a:custGeom>
            <a:solidFill>
              <a:srgbClr val="5E5E5E">
                <a:alpha val="80000"/>
              </a:srgbClr>
            </a:solidFill>
            <a:ln w="12700">
              <a:solidFill>
                <a:srgbClr val="7E7E7E"/>
              </a:solidFill>
              <a:miter lim="400000"/>
            </a:ln>
          </p:spPr>
          <p:txBody>
            <a:bodyPr tIns="45720" bIns="45720" anchor="ctr"/>
            <a:lstStyle/>
            <a:p>
              <a:pPr defTabSz="457200">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p>
          </p:txBody>
        </p:sp>
        <p:sp>
          <p:nvSpPr>
            <p:cNvPr id="106" name="文本框 105"/>
            <p:cNvSpPr txBox="1"/>
            <p:nvPr/>
          </p:nvSpPr>
          <p:spPr>
            <a:xfrm>
              <a:off x="7407813" y="3301050"/>
              <a:ext cx="3135540" cy="1899815"/>
            </a:xfrm>
            <a:prstGeom prst="rect">
              <a:avLst/>
            </a:prstGeom>
            <a:noFill/>
          </p:spPr>
          <p:txBody>
            <a:bodyPr wrap="square">
              <a:spAutoFit/>
            </a:bodyPr>
            <a:lstStyle/>
            <a:p>
              <a:pPr algn="just">
                <a:lnSpc>
                  <a:spcPct val="150000"/>
                </a:lnSpc>
              </a:pPr>
              <a:r>
                <a:rPr lang="zh-CN" altLang="en-US" sz="1600" dirty="0">
                  <a:solidFill>
                    <a:srgbClr val="FFFFFF"/>
                  </a:solidFill>
                  <a:latin typeface="Trebuchet MS" panose="020B0603020202020204"/>
                  <a:cs typeface="+mn-ea"/>
                  <a:sym typeface="Trebuchet MS" panose="020B0603020202020204"/>
                </a:rPr>
                <a:t>在合并操作中，</a:t>
              </a:r>
              <a:r>
                <a:rPr lang="en-GB" altLang="zh-CN" sz="1600" dirty="0">
                  <a:solidFill>
                    <a:srgbClr val="FFFFFF"/>
                  </a:solidFill>
                  <a:latin typeface="Trebuchet MS" panose="020B0603020202020204"/>
                  <a:cs typeface="+mn-ea"/>
                  <a:sym typeface="Trebuchet MS" panose="020B0603020202020204"/>
                </a:rPr>
                <a:t>Git</a:t>
              </a:r>
              <a:r>
                <a:rPr lang="zh-CN" altLang="en-US" sz="1600" dirty="0">
                  <a:solidFill>
                    <a:srgbClr val="FFFFFF"/>
                  </a:solidFill>
                  <a:latin typeface="Trebuchet MS" panose="020B0603020202020204"/>
                  <a:cs typeface="+mn-ea"/>
                  <a:sym typeface="Trebuchet MS" panose="020B0603020202020204"/>
                </a:rPr>
                <a:t>会先比较两个分支的提交记录，即分支的版本记录。</a:t>
              </a:r>
              <a:r>
                <a:rPr lang="zh-CN" altLang="en-US" sz="1600" dirty="0">
                  <a:solidFill>
                    <a:srgbClr val="FFFFFF"/>
                  </a:solidFill>
                  <a:latin typeface="Trebuchet MS" panose="020B0603020202020204"/>
                  <a:cs typeface="+mn-ea"/>
                </a:rPr>
                <a:t>合并操作可以由三个阶段组成：合并前准备、合并以及解决冲突</a:t>
              </a:r>
              <a:endParaRPr lang="zh-CN" altLang="en-US" sz="1600" dirty="0">
                <a:solidFill>
                  <a:srgbClr val="FFFFFF"/>
                </a:solidFill>
                <a:latin typeface="Trebuchet MS" panose="020B0603020202020204"/>
                <a:cs typeface="+mn-ea"/>
                <a:sym typeface="Trebuchet MS" panose="020B0603020202020204"/>
              </a:endParaRPr>
            </a:p>
          </p:txBody>
        </p:sp>
      </p:grpSp>
      <p:pic>
        <p:nvPicPr>
          <p:cNvPr id="107" name="图片 106" descr="文本&#10;&#10;描述已自动生成"/>
          <p:cNvPicPr>
            <a:picLocks noChangeAspect="1"/>
          </p:cNvPicPr>
          <p:nvPr/>
        </p:nvPicPr>
        <p:blipFill>
          <a:blip r:embed="rId2"/>
          <a:stretch>
            <a:fillRect/>
          </a:stretch>
        </p:blipFill>
        <p:spPr>
          <a:xfrm>
            <a:off x="7748709" y="2456637"/>
            <a:ext cx="2997652" cy="988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1878067" y="2777644"/>
            <a:ext cx="1706183" cy="1065933"/>
          </a:xfrm>
          <a:prstGeom prst="rect">
            <a:avLst/>
          </a:prstGeom>
        </p:spPr>
        <p:txBody>
          <a:bodyPr wrap="square">
            <a:spAutoFit/>
          </a:bodyPr>
          <a:lstStyle/>
          <a:p>
            <a:pPr>
              <a:lnSpc>
                <a:spcPct val="130000"/>
              </a:lnSpc>
            </a:pPr>
            <a:r>
              <a:rPr lang="zh-CN" altLang="en-US" sz="5400" b="1" dirty="0">
                <a:solidFill>
                  <a:srgbClr val="C00000"/>
                </a:solidFill>
                <a:latin typeface="微软雅黑" panose="020B0503020204020204" charset="-122"/>
                <a:ea typeface="微软雅黑" panose="020B0503020204020204" charset="-122"/>
              </a:rPr>
              <a:t>目</a:t>
            </a:r>
            <a:r>
              <a:rPr lang="zh-CN" altLang="en-US" sz="5400" b="1" dirty="0">
                <a:solidFill>
                  <a:srgbClr val="C00000"/>
                </a:solidFill>
                <a:latin typeface="Arial" panose="020B0604020202020204" pitchFamily="34" charset="0"/>
                <a:ea typeface="微软雅黑" panose="020B0503020204020204" charset="-122"/>
                <a:cs typeface="Arial" panose="020B0604020202020204" pitchFamily="34" charset="0"/>
              </a:rPr>
              <a:t>录</a:t>
            </a:r>
            <a:endParaRPr lang="zh-CN" altLang="en-US" sz="4800" b="1" dirty="0">
              <a:solidFill>
                <a:srgbClr val="C00000"/>
              </a:solidFill>
              <a:latin typeface="Arial" panose="020B0604020202020204" pitchFamily="34" charset="0"/>
              <a:ea typeface="微软雅黑" panose="020B0503020204020204" charset="-122"/>
              <a:cs typeface="Arial" panose="020B0604020202020204" pitchFamily="34" charset="0"/>
            </a:endParaRPr>
          </a:p>
        </p:txBody>
      </p:sp>
      <p:sp>
        <p:nvSpPr>
          <p:cNvPr id="7" name="矩形 6"/>
          <p:cNvSpPr/>
          <p:nvPr/>
        </p:nvSpPr>
        <p:spPr>
          <a:xfrm>
            <a:off x="1369247" y="4000727"/>
            <a:ext cx="2723823" cy="646331"/>
          </a:xfrm>
          <a:prstGeom prst="rect">
            <a:avLst/>
          </a:prstGeom>
        </p:spPr>
        <p:txBody>
          <a:bodyPr wrap="none">
            <a:spAutoFit/>
          </a:bodyPr>
          <a:lstStyle/>
          <a:p>
            <a:r>
              <a:rPr lang="en-US" altLang="zh-CN" sz="3600" b="1" dirty="0">
                <a:solidFill>
                  <a:srgbClr val="C00000"/>
                </a:solidFill>
                <a:latin typeface="Arial" panose="020B0604020202020204" pitchFamily="34" charset="0"/>
                <a:ea typeface="微软雅黑" panose="020B0503020204020204" charset="-122"/>
                <a:cs typeface="Arial" panose="020B0604020202020204" pitchFamily="34" charset="0"/>
              </a:rPr>
              <a:t>CONTENTS</a:t>
            </a:r>
            <a:endParaRPr lang="zh-CN" altLang="en-US" sz="1600" dirty="0">
              <a:solidFill>
                <a:srgbClr val="C00000"/>
              </a:solidFill>
            </a:endParaRPr>
          </a:p>
        </p:txBody>
      </p:sp>
      <p:sp>
        <p:nvSpPr>
          <p:cNvPr id="9" name="圆角矩形​​ 10"/>
          <p:cNvSpPr>
            <a:spLocks noChangeArrowheads="1"/>
          </p:cNvSpPr>
          <p:nvPr/>
        </p:nvSpPr>
        <p:spPr bwMode="auto">
          <a:xfrm>
            <a:off x="5577971" y="2945743"/>
            <a:ext cx="4536000" cy="648000"/>
          </a:xfrm>
          <a:prstGeom prst="roundRect">
            <a:avLst>
              <a:gd name="adj" fmla="val 50000"/>
            </a:avLst>
          </a:prstGeom>
          <a:solidFill>
            <a:srgbClr val="C00000"/>
          </a:solidFill>
          <a:ln w="3175" algn="ctr">
            <a:noFill/>
            <a:round/>
          </a:ln>
        </p:spPr>
        <p:txBody>
          <a:bodyPr anchor="ctr"/>
          <a:lstStyle/>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 02</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Git</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 工作原理</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0" name="圆角矩形​​ 10"/>
          <p:cNvSpPr>
            <a:spLocks noChangeArrowheads="1"/>
          </p:cNvSpPr>
          <p:nvPr/>
        </p:nvSpPr>
        <p:spPr bwMode="auto">
          <a:xfrm>
            <a:off x="5580565" y="3988273"/>
            <a:ext cx="4536000" cy="648000"/>
          </a:xfrm>
          <a:prstGeom prst="roundRect">
            <a:avLst>
              <a:gd name="adj" fmla="val 50000"/>
            </a:avLst>
          </a:prstGeom>
          <a:solidFill>
            <a:srgbClr val="C00000"/>
          </a:solidFill>
          <a:ln w="3175" algn="ctr">
            <a:noFill/>
            <a:round/>
          </a:ln>
        </p:spPr>
        <p:txBody>
          <a:bodyPr anchor="ctr"/>
          <a:lstStyle/>
          <a:p>
            <a:pPr>
              <a:defRPr/>
            </a:pP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a:t>
            </a: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03 </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Git</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 安装</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实践</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1" name="圆角矩形​​ 10"/>
          <p:cNvSpPr>
            <a:spLocks noChangeArrowheads="1"/>
          </p:cNvSpPr>
          <p:nvPr/>
        </p:nvSpPr>
        <p:spPr bwMode="auto">
          <a:xfrm>
            <a:off x="5593264" y="5030803"/>
            <a:ext cx="4536000" cy="648000"/>
          </a:xfrm>
          <a:prstGeom prst="roundRect">
            <a:avLst>
              <a:gd name="adj" fmla="val 50000"/>
            </a:avLst>
          </a:prstGeom>
          <a:solidFill>
            <a:srgbClr val="C00000"/>
          </a:solidFill>
          <a:ln w="3175" algn="ctr">
            <a:noFill/>
            <a:round/>
          </a:ln>
        </p:spPr>
        <p:txBody>
          <a:bodyPr anchor="ctr"/>
          <a:lstStyle/>
          <a:p>
            <a:pPr>
              <a:defRPr/>
            </a:pP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a:t>
            </a: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04</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课程实验练习</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12" name="圆角矩形​​ 10"/>
          <p:cNvSpPr>
            <a:spLocks noChangeArrowheads="1"/>
          </p:cNvSpPr>
          <p:nvPr/>
        </p:nvSpPr>
        <p:spPr bwMode="auto">
          <a:xfrm>
            <a:off x="5577971" y="1903213"/>
            <a:ext cx="4536000" cy="648000"/>
          </a:xfrm>
          <a:prstGeom prst="roundRect">
            <a:avLst>
              <a:gd name="adj" fmla="val 50000"/>
            </a:avLst>
          </a:prstGeom>
          <a:solidFill>
            <a:srgbClr val="C00000"/>
          </a:solidFill>
          <a:ln w="3175" algn="ctr">
            <a:noFill/>
            <a:round/>
          </a:ln>
        </p:spPr>
        <p:txBody>
          <a:bodyPr anchor="ctr"/>
          <a:lstStyle/>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 01</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版本控制演变</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par>
                          <p:cTn id="17" fill="hold">
                            <p:stCondLst>
                              <p:cond delay="1500"/>
                            </p:stCondLst>
                            <p:childTnLst>
                              <p:par>
                                <p:cTn id="18" presetID="2" presetClass="entr" presetSubtype="2" decel="5330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2" presetClass="entr" presetSubtype="2" decel="5330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1+#ppt_w/2"/>
                                          </p:val>
                                        </p:tav>
                                        <p:tav tm="100000">
                                          <p:val>
                                            <p:strVal val="#ppt_x"/>
                                          </p:val>
                                        </p:tav>
                                      </p:tavLst>
                                    </p:anim>
                                    <p:anim calcmode="lin" valueType="num">
                                      <p:cBhvr additive="base">
                                        <p:cTn id="26" dur="75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2" decel="5330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2" decel="5330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750" fill="hold"/>
                                        <p:tgtEl>
                                          <p:spTgt spid="12"/>
                                        </p:tgtEl>
                                        <p:attrNameLst>
                                          <p:attrName>ppt_x</p:attrName>
                                        </p:attrNameLst>
                                      </p:cBhvr>
                                      <p:tavLst>
                                        <p:tav tm="0">
                                          <p:val>
                                            <p:strVal val="1+#ppt_w/2"/>
                                          </p:val>
                                        </p:tav>
                                        <p:tav tm="100000">
                                          <p:val>
                                            <p:strVal val="#ppt_x"/>
                                          </p:val>
                                        </p:tav>
                                      </p:tavLst>
                                    </p:anim>
                                    <p:anim calcmode="lin" valueType="num">
                                      <p:cBhvr additive="base">
                                        <p:cTn id="3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18504" cy="705600"/>
          </a:xfrm>
          <a:solidFill>
            <a:schemeClr val="bg1"/>
          </a:solidFill>
        </p:spPr>
        <p:txBody>
          <a:bodyPr>
            <a:normAutofit/>
          </a:bodyPr>
          <a:lstStyle/>
          <a:p>
            <a:r>
              <a:t>Git</a:t>
            </a:r>
            <a:r>
              <a:t>冲突管理</a:t>
            </a:r>
          </a:p>
        </p:txBody>
      </p:sp>
      <p:sp>
        <p:nvSpPr>
          <p:cNvPr id="13" name="文本框 12"/>
          <p:cNvSpPr txBox="1"/>
          <p:nvPr/>
        </p:nvSpPr>
        <p:spPr>
          <a:xfrm>
            <a:off x="658174" y="1119919"/>
            <a:ext cx="2154555" cy="2584450"/>
          </a:xfrm>
          <a:prstGeom prst="rect">
            <a:avLst/>
          </a:prstGeom>
          <a:noFill/>
        </p:spPr>
        <p:txBody>
          <a:bodyPr wrap="square" rtlCol="0">
            <a:spAutoFit/>
          </a:bodyPr>
          <a:p>
            <a:pPr algn="l">
              <a:lnSpc>
                <a:spcPct val="150000"/>
              </a:lnSpc>
            </a:pPr>
            <a:r>
              <a:rPr lang="zh-CN" altLang="en-US" dirty="0">
                <a:solidFill>
                  <a:schemeClr val="bg1"/>
                </a:solidFill>
                <a:cs typeface="+mn-ea"/>
                <a:sym typeface="+mn-lt"/>
              </a:rPr>
              <a:t>Git 将合并的结果做了一个新的快照并且自动创建一个新的提交指向它，它的特别之处在于他有不止一个父提交。</a:t>
            </a:r>
            <a:endParaRPr lang="zh-CN" altLang="en-US" dirty="0">
              <a:solidFill>
                <a:schemeClr val="bg1"/>
              </a:solidFill>
              <a:cs typeface="+mn-ea"/>
              <a:sym typeface="+mn-lt"/>
            </a:endParaRPr>
          </a:p>
        </p:txBody>
      </p:sp>
      <p:sp>
        <p:nvSpPr>
          <p:cNvPr id="16" name="箭头: 左 62"/>
          <p:cNvSpPr/>
          <p:nvPr/>
        </p:nvSpPr>
        <p:spPr>
          <a:xfrm>
            <a:off x="3287998" y="2329395"/>
            <a:ext cx="483577" cy="601834"/>
          </a:xfrm>
          <a:prstGeom prst="leftArrow">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p>
            <a:pPr algn="ctr" defTabSz="410845" hangingPunct="0"/>
            <a:endParaRPr lang="zh-CN" altLang="en-US" sz="1500">
              <a:solidFill>
                <a:srgbClr val="FFFFFF"/>
              </a:solidFill>
              <a:sym typeface="Helvetica Neue Medium" panose="02000503000000020004"/>
            </a:endParaRPr>
          </a:p>
        </p:txBody>
      </p:sp>
      <p:sp>
        <p:nvSpPr>
          <p:cNvPr id="2" name="箭头: 右 69"/>
          <p:cNvSpPr/>
          <p:nvPr/>
        </p:nvSpPr>
        <p:spPr>
          <a:xfrm>
            <a:off x="8180355" y="2329395"/>
            <a:ext cx="422031" cy="601834"/>
          </a:xfrm>
          <a:prstGeom prst="rightArrow">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p>
            <a:pPr algn="ctr" defTabSz="410845" hangingPunct="0"/>
            <a:endParaRPr lang="zh-CN" altLang="en-US" sz="1500">
              <a:solidFill>
                <a:srgbClr val="FFFFFF"/>
              </a:solidFill>
              <a:sym typeface="Helvetica Neue Medium" panose="02000503000000020004"/>
            </a:endParaRPr>
          </a:p>
        </p:txBody>
      </p:sp>
      <p:sp>
        <p:nvSpPr>
          <p:cNvPr id="18" name="矩形 17"/>
          <p:cNvSpPr/>
          <p:nvPr/>
        </p:nvSpPr>
        <p:spPr>
          <a:xfrm>
            <a:off x="267220" y="1671950"/>
            <a:ext cx="2955373" cy="191672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zh-CN" altLang="en-US" sz="1400" b="1" dirty="0">
                <a:solidFill>
                  <a:schemeClr val="tx1"/>
                </a:solidFill>
                <a:cs typeface="+mn-ea"/>
                <a:sym typeface="+mn-lt"/>
              </a:rPr>
              <a:t>                 无冲突合并</a:t>
            </a:r>
            <a:r>
              <a:rPr kumimoji="1" lang="zh-CN" altLang="en-US" sz="1400" dirty="0">
                <a:solidFill>
                  <a:schemeClr val="tx1"/>
                </a:solidFill>
                <a:latin typeface="微软雅黑" panose="020B0503020204020204" charset="-122"/>
                <a:ea typeface="微软雅黑" panose="020B0503020204020204" charset="-122"/>
                <a:sym typeface="Arial" panose="020B0604020202020204" pitchFamily="34" charset="0"/>
              </a:rPr>
              <a:t>：</a:t>
            </a:r>
            <a:endParaRPr kumimoji="1" lang="en-US" altLang="zh-CN" sz="1400" dirty="0">
              <a:solidFill>
                <a:schemeClr val="tx1"/>
              </a:solidFill>
              <a:latin typeface="微软雅黑" panose="020B0503020204020204" charset="-122"/>
              <a:ea typeface="微软雅黑" panose="020B0503020204020204" charset="-122"/>
              <a:sym typeface="Arial" panose="020B0604020202020204" pitchFamily="34" charset="0"/>
            </a:endParaRPr>
          </a:p>
          <a:p>
            <a:pPr algn="l">
              <a:lnSpc>
                <a:spcPct val="150000"/>
              </a:lnSpc>
            </a:pPr>
            <a:r>
              <a:rPr lang="zh-CN" altLang="en-US" sz="1200" dirty="0">
                <a:solidFill>
                  <a:schemeClr val="tx1"/>
                </a:solidFill>
                <a:cs typeface="+mn-ea"/>
              </a:rPr>
              <a:t>指针的移动，不会产生新的</a:t>
            </a:r>
            <a:r>
              <a:rPr lang="en-GB" altLang="zh-CN" sz="1200" dirty="0">
                <a:solidFill>
                  <a:schemeClr val="tx1"/>
                </a:solidFill>
                <a:cs typeface="+mn-ea"/>
              </a:rPr>
              <a:t>commit </a:t>
            </a:r>
            <a:r>
              <a:rPr lang="zh-CN" altLang="en-US" sz="1200" dirty="0">
                <a:solidFill>
                  <a:schemeClr val="tx1"/>
                </a:solidFill>
                <a:cs typeface="+mn-ea"/>
              </a:rPr>
              <a:t>，</a:t>
            </a:r>
            <a:r>
              <a:rPr lang="zh-CN" altLang="en-US" sz="1200" dirty="0">
                <a:solidFill>
                  <a:schemeClr val="tx1"/>
                </a:solidFill>
                <a:cs typeface="+mn-ea"/>
                <a:sym typeface="+mn-lt"/>
              </a:rPr>
              <a:t>Git将合并的结果做了一个新的快照并且自动创建一个新的提交指向它。</a:t>
            </a:r>
            <a:endParaRPr lang="zh-CN" altLang="en-US" sz="1200" dirty="0">
              <a:solidFill>
                <a:schemeClr val="tx1"/>
              </a:solidFill>
              <a:cs typeface="+mn-ea"/>
              <a:sym typeface="+mn-lt"/>
            </a:endParaRPr>
          </a:p>
        </p:txBody>
      </p:sp>
      <p:sp>
        <p:nvSpPr>
          <p:cNvPr id="19" name="矩形 18"/>
          <p:cNvSpPr/>
          <p:nvPr/>
        </p:nvSpPr>
        <p:spPr>
          <a:xfrm>
            <a:off x="8667791" y="1671950"/>
            <a:ext cx="2955373" cy="191672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zh-CN" altLang="en-US" sz="1400" b="1" dirty="0">
                <a:solidFill>
                  <a:schemeClr val="tx1"/>
                </a:solidFill>
                <a:cs typeface="+mn-ea"/>
                <a:sym typeface="+mn-lt"/>
              </a:rPr>
              <a:t>                 有冲突合并</a:t>
            </a:r>
            <a:r>
              <a:rPr kumimoji="1" lang="zh-CN" altLang="en-US" sz="1400" dirty="0">
                <a:solidFill>
                  <a:schemeClr val="tx1"/>
                </a:solidFill>
                <a:latin typeface="微软雅黑" panose="020B0503020204020204" charset="-122"/>
                <a:ea typeface="微软雅黑" panose="020B0503020204020204" charset="-122"/>
                <a:sym typeface="Arial" panose="020B0604020202020204" pitchFamily="34" charset="0"/>
              </a:rPr>
              <a:t>：</a:t>
            </a:r>
            <a:endParaRPr kumimoji="1" lang="en-US" altLang="zh-CN" sz="1400" dirty="0">
              <a:solidFill>
                <a:schemeClr val="tx1"/>
              </a:solidFill>
              <a:latin typeface="微软雅黑" panose="020B0503020204020204" charset="-122"/>
              <a:ea typeface="微软雅黑" panose="020B0503020204020204" charset="-122"/>
              <a:sym typeface="Arial" panose="020B0604020202020204" pitchFamily="34" charset="0"/>
            </a:endParaRPr>
          </a:p>
          <a:p>
            <a:pPr algn="l">
              <a:lnSpc>
                <a:spcPct val="150000"/>
              </a:lnSpc>
            </a:pPr>
            <a:r>
              <a:rPr lang="zh-CN" altLang="en-US" sz="1200" dirty="0">
                <a:solidFill>
                  <a:schemeClr val="tx1"/>
                </a:solidFill>
                <a:cs typeface="+mn-ea"/>
              </a:rPr>
              <a:t>需要手动解决，</a:t>
            </a:r>
            <a:r>
              <a:rPr lang="zh-CN" altLang="en-US" sz="1200" dirty="0">
                <a:solidFill>
                  <a:schemeClr val="tx1"/>
                </a:solidFill>
                <a:cs typeface="+mn-ea"/>
                <a:sym typeface="+mn-lt"/>
              </a:rPr>
              <a:t>Git 会暂停下来，</a:t>
            </a:r>
            <a:r>
              <a:rPr lang="zh-CN" altLang="en-US" sz="1200" dirty="0">
                <a:solidFill>
                  <a:schemeClr val="tx1"/>
                </a:solidFill>
                <a:cs typeface="+mn-ea"/>
              </a:rPr>
              <a:t>并在文件中标记出冲突的部分</a:t>
            </a:r>
            <a:r>
              <a:rPr lang="zh-CN" altLang="en-US" sz="1200" dirty="0">
                <a:solidFill>
                  <a:schemeClr val="tx1"/>
                </a:solidFill>
                <a:cs typeface="+mn-ea"/>
                <a:sym typeface="+mn-lt"/>
              </a:rPr>
              <a:t>。 解决冲突之后，</a:t>
            </a:r>
            <a:r>
              <a:rPr lang="zh-CN" altLang="en-US" sz="1200" dirty="0">
                <a:solidFill>
                  <a:schemeClr val="tx1"/>
                </a:solidFill>
                <a:cs typeface="+mn-ea"/>
              </a:rPr>
              <a:t>解决完冲突后，</a:t>
            </a:r>
            <a:r>
              <a:rPr lang="en-GB" altLang="zh-CN" sz="1200" dirty="0">
                <a:solidFill>
                  <a:schemeClr val="tx1"/>
                </a:solidFill>
                <a:cs typeface="+mn-ea"/>
              </a:rPr>
              <a:t>Git</a:t>
            </a:r>
            <a:r>
              <a:rPr lang="zh-CN" altLang="en-US" sz="1200" dirty="0">
                <a:solidFill>
                  <a:schemeClr val="tx1"/>
                </a:solidFill>
                <a:cs typeface="+mn-ea"/>
              </a:rPr>
              <a:t>会自动进行合并提交，将两个分支的代码合并在一个新的提交中</a:t>
            </a:r>
            <a:r>
              <a:rPr lang="zh-CN" altLang="en-US" sz="1200" dirty="0">
                <a:solidFill>
                  <a:schemeClr val="tx1"/>
                </a:solidFill>
                <a:cs typeface="+mn-ea"/>
                <a:sym typeface="+mn-lt"/>
              </a:rPr>
              <a:t>。</a:t>
            </a:r>
            <a:endParaRPr lang="zh-CN" altLang="en-US" sz="1200" dirty="0">
              <a:solidFill>
                <a:schemeClr val="tx1"/>
              </a:solidFill>
              <a:cs typeface="+mn-ea"/>
              <a:sym typeface="+mn-lt"/>
            </a:endParaRPr>
          </a:p>
        </p:txBody>
      </p:sp>
      <p:sp>
        <p:nvSpPr>
          <p:cNvPr id="3" name="箭头: 左 57"/>
          <p:cNvSpPr/>
          <p:nvPr/>
        </p:nvSpPr>
        <p:spPr>
          <a:xfrm rot="16200000">
            <a:off x="5684129" y="3934643"/>
            <a:ext cx="583670" cy="685800"/>
          </a:xfrm>
          <a:prstGeom prst="leftArrow">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grpSp>
        <p:nvGrpSpPr>
          <p:cNvPr id="5" name="组合 4"/>
          <p:cNvGrpSpPr/>
          <p:nvPr/>
        </p:nvGrpSpPr>
        <p:grpSpPr>
          <a:xfrm>
            <a:off x="3505842" y="4587384"/>
            <a:ext cx="5120488" cy="1987505"/>
            <a:chOff x="3505842" y="4587384"/>
            <a:chExt cx="5120488" cy="1987505"/>
          </a:xfrm>
        </p:grpSpPr>
        <p:sp>
          <p:nvSpPr>
            <p:cNvPr id="6" name="矩形 5"/>
            <p:cNvSpPr/>
            <p:nvPr/>
          </p:nvSpPr>
          <p:spPr>
            <a:xfrm>
              <a:off x="3505842" y="4587384"/>
              <a:ext cx="5096544" cy="583671"/>
            </a:xfrm>
            <a:prstGeom prst="rect">
              <a:avLst/>
            </a:prstGeom>
            <a:solidFill>
              <a:srgbClr val="B3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7" name="矩形 6"/>
            <p:cNvSpPr/>
            <p:nvPr/>
          </p:nvSpPr>
          <p:spPr>
            <a:xfrm>
              <a:off x="3505842" y="5318958"/>
              <a:ext cx="5096544" cy="583671"/>
            </a:xfrm>
            <a:prstGeom prst="rect">
              <a:avLst/>
            </a:prstGeom>
            <a:solidFill>
              <a:srgbClr val="B3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8" name="矩形 7"/>
            <p:cNvSpPr/>
            <p:nvPr/>
          </p:nvSpPr>
          <p:spPr>
            <a:xfrm>
              <a:off x="3505842" y="5991218"/>
              <a:ext cx="5120488" cy="583671"/>
            </a:xfrm>
            <a:prstGeom prst="rect">
              <a:avLst/>
            </a:prstGeom>
            <a:solidFill>
              <a:srgbClr val="B3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p>
              <a:pPr marL="0" marR="0" indent="0" algn="ctr" defTabSz="82169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dirty="0">
                <a:ln>
                  <a:noFill/>
                </a:ln>
                <a:solidFill>
                  <a:srgbClr val="FFFFFF"/>
                </a:solidFill>
                <a:effectLst/>
                <a:uFillTx/>
                <a:latin typeface="+mn-lt"/>
                <a:ea typeface="+mn-ea"/>
                <a:cs typeface="+mn-cs"/>
                <a:sym typeface="Helvetica Neue Medium" panose="02000503000000020004"/>
              </a:endParaRPr>
            </a:p>
          </p:txBody>
        </p:sp>
        <p:sp>
          <p:nvSpPr>
            <p:cNvPr id="10" name="文本框 9"/>
            <p:cNvSpPr txBox="1"/>
            <p:nvPr/>
          </p:nvSpPr>
          <p:spPr>
            <a:xfrm>
              <a:off x="4152117" y="4670155"/>
              <a:ext cx="3647693" cy="422873"/>
            </a:xfrm>
            <a:prstGeom prst="rect">
              <a:avLst/>
            </a:prstGeom>
            <a:noFill/>
          </p:spPr>
          <p:txBody>
            <a:bodyPr wrap="square">
              <a:spAutoFit/>
            </a:bodyPr>
            <a:p>
              <a:pPr fontAlgn="auto">
                <a:lnSpc>
                  <a:spcPct val="150000"/>
                </a:lnSpc>
                <a:spcAft>
                  <a:spcPts val="800"/>
                </a:spcAft>
              </a:pPr>
              <a:r>
                <a:rPr lang="zh-CN" altLang="en-US" sz="1600" dirty="0">
                  <a:solidFill>
                    <a:srgbClr val="FFFFFF"/>
                  </a:solidFill>
                  <a:latin typeface="微软雅黑" panose="020B0503020204020204" charset="-122"/>
                  <a:ea typeface="微软雅黑" panose="020B0503020204020204" charset="-122"/>
                </a:rPr>
                <a:t>手动解决冲突</a:t>
              </a:r>
              <a:r>
                <a:rPr lang="zh-CN" altLang="en-US" sz="1600" dirty="0">
                  <a:solidFill>
                    <a:srgbClr val="FFFFFF"/>
                  </a:solidFill>
                  <a:latin typeface="微软雅黑" panose="020B0503020204020204" charset="-122"/>
                  <a:ea typeface="微软雅黑" panose="020B0503020204020204" charset="-122"/>
                  <a:sym typeface="+mn-ea"/>
                </a:rPr>
                <a:t>，删除不需要的冲突代码</a:t>
              </a:r>
              <a:endParaRPr lang="zh-CN" altLang="en-US" sz="1600" dirty="0">
                <a:solidFill>
                  <a:srgbClr val="FFFFFF"/>
                </a:solidFill>
                <a:latin typeface="微软雅黑" panose="020B0503020204020204" charset="-122"/>
                <a:ea typeface="微软雅黑" panose="020B0503020204020204" charset="-122"/>
                <a:sym typeface="+mn-ea"/>
              </a:endParaRPr>
            </a:p>
          </p:txBody>
        </p:sp>
        <p:sp>
          <p:nvSpPr>
            <p:cNvPr id="21" name="文本框 20"/>
            <p:cNvSpPr txBox="1"/>
            <p:nvPr/>
          </p:nvSpPr>
          <p:spPr>
            <a:xfrm>
              <a:off x="4822882" y="5389541"/>
              <a:ext cx="2486407" cy="418128"/>
            </a:xfrm>
            <a:prstGeom prst="rect">
              <a:avLst/>
            </a:prstGeom>
            <a:noFill/>
          </p:spPr>
          <p:txBody>
            <a:bodyPr wrap="square">
              <a:spAutoFit/>
            </a:bodyPr>
            <a:p>
              <a:pPr algn="l" fontAlgn="auto">
                <a:lnSpc>
                  <a:spcPct val="150000"/>
                </a:lnSpc>
                <a:spcAft>
                  <a:spcPts val="800"/>
                </a:spcAft>
              </a:pPr>
              <a:r>
                <a:rPr lang="zh-CN" altLang="en-US" sz="1600" dirty="0">
                  <a:solidFill>
                    <a:srgbClr val="FFFFFF"/>
                  </a:solidFill>
                  <a:latin typeface="微软雅黑" panose="020B0503020204020204" charset="-122"/>
                  <a:ea typeface="微软雅黑" panose="020B0503020204020204" charset="-122"/>
                  <a:sym typeface="+mn-ea"/>
                </a:rPr>
                <a:t>借助工具合并（</a:t>
              </a:r>
              <a:r>
                <a:rPr lang="en-US" altLang="zh-CN" sz="1600" dirty="0">
                  <a:solidFill>
                    <a:srgbClr val="FFFFFF"/>
                  </a:solidFill>
                  <a:latin typeface="微软雅黑" panose="020B0503020204020204" charset="-122"/>
                  <a:ea typeface="微软雅黑" panose="020B0503020204020204" charset="-122"/>
                  <a:sym typeface="+mn-ea"/>
                </a:rPr>
                <a:t>IDEA</a:t>
              </a:r>
              <a:r>
                <a:rPr lang="zh-CN" altLang="en-US" sz="1600" dirty="0">
                  <a:solidFill>
                    <a:srgbClr val="FFFFFF"/>
                  </a:solidFill>
                  <a:latin typeface="微软雅黑" panose="020B0503020204020204" charset="-122"/>
                  <a:ea typeface="微软雅黑" panose="020B0503020204020204" charset="-122"/>
                  <a:sym typeface="+mn-ea"/>
                </a:rPr>
                <a:t>等）</a:t>
              </a:r>
              <a:endParaRPr lang="zh-CN" altLang="en-US" sz="1600" dirty="0">
                <a:solidFill>
                  <a:srgbClr val="FFFFFF"/>
                </a:solidFill>
                <a:latin typeface="微软雅黑" panose="020B0503020204020204" charset="-122"/>
                <a:ea typeface="微软雅黑" panose="020B0503020204020204" charset="-122"/>
                <a:sym typeface="+mn-ea"/>
              </a:endParaRPr>
            </a:p>
          </p:txBody>
        </p:sp>
        <p:sp>
          <p:nvSpPr>
            <p:cNvPr id="11" name="文本框 10"/>
            <p:cNvSpPr txBox="1"/>
            <p:nvPr/>
          </p:nvSpPr>
          <p:spPr>
            <a:xfrm>
              <a:off x="4548198" y="6026517"/>
              <a:ext cx="3135795" cy="418128"/>
            </a:xfrm>
            <a:prstGeom prst="rect">
              <a:avLst/>
            </a:prstGeom>
            <a:noFill/>
          </p:spPr>
          <p:txBody>
            <a:bodyPr wrap="none" rtlCol="0">
              <a:spAutoFit/>
            </a:bodyPr>
            <a:p>
              <a:pPr>
                <a:lnSpc>
                  <a:spcPct val="150000"/>
                </a:lnSpc>
                <a:spcAft>
                  <a:spcPts val="800"/>
                </a:spcAft>
              </a:pPr>
              <a:r>
                <a:rPr lang="zh-CN" altLang="en-US" sz="1600" dirty="0">
                  <a:solidFill>
                    <a:srgbClr val="FFFFFF"/>
                  </a:solidFill>
                  <a:latin typeface="微软雅黑" panose="020B0503020204020204" charset="-122"/>
                  <a:ea typeface="微软雅黑" panose="020B0503020204020204" charset="-122"/>
                  <a:sym typeface="+mn-ea"/>
                </a:rPr>
                <a:t>使用</a:t>
              </a:r>
              <a:r>
                <a:rPr lang="en-US" altLang="zh-CN" sz="1600" dirty="0">
                  <a:solidFill>
                    <a:srgbClr val="FFFFFF"/>
                  </a:solidFill>
                  <a:latin typeface="微软雅黑" panose="020B0503020204020204" charset="-122"/>
                  <a:ea typeface="微软雅黑" panose="020B0503020204020204" charset="-122"/>
                  <a:sym typeface="+mn-ea"/>
                </a:rPr>
                <a:t>Git</a:t>
              </a:r>
              <a:r>
                <a:rPr lang="zh-CN" altLang="en-US" sz="1600" dirty="0">
                  <a:solidFill>
                    <a:srgbClr val="FFFFFF"/>
                  </a:solidFill>
                  <a:latin typeface="微软雅黑" panose="020B0503020204020204" charset="-122"/>
                  <a:ea typeface="微软雅黑" panose="020B0503020204020204" charset="-122"/>
                  <a:sym typeface="+mn-ea"/>
                </a:rPr>
                <a:t>命令，强制覆盖（慎用）</a:t>
              </a:r>
              <a:endParaRPr lang="zh-CN" altLang="en-US" sz="1600" dirty="0">
                <a:solidFill>
                  <a:srgbClr val="FFFFFF"/>
                </a:solidFill>
                <a:latin typeface="微软雅黑" panose="020B0503020204020204" charset="-122"/>
                <a:ea typeface="微软雅黑" panose="020B0503020204020204" charset="-122"/>
                <a:sym typeface="+mn-ea"/>
              </a:endParaRPr>
            </a:p>
          </p:txBody>
        </p:sp>
      </p:grpSp>
      <p:pic>
        <p:nvPicPr>
          <p:cNvPr id="12" name="图片 11" descr="图表, 图示&#10;&#10;描述已自动生成"/>
          <p:cNvPicPr>
            <a:picLocks noChangeAspect="1"/>
          </p:cNvPicPr>
          <p:nvPr/>
        </p:nvPicPr>
        <p:blipFill>
          <a:blip r:embed="rId2"/>
          <a:stretch>
            <a:fillRect/>
          </a:stretch>
        </p:blipFill>
        <p:spPr>
          <a:xfrm>
            <a:off x="3843641" y="1327174"/>
            <a:ext cx="4233508" cy="2448922"/>
          </a:xfrm>
          <a:prstGeom prst="rect">
            <a:avLst/>
          </a:prstGeom>
          <a:ln>
            <a:noFill/>
          </a:ln>
          <a:effectLst>
            <a:outerShdw blurRad="292100" dist="139700" dir="2700000" algn="tl" rotWithShape="0">
              <a:srgbClr val="333333">
                <a:alpha val="65000"/>
              </a:srgbClr>
            </a:outerShdw>
          </a:effectLst>
        </p:spPr>
      </p:pic>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7968441" cy="705600"/>
          </a:xfrm>
          <a:solidFill>
            <a:schemeClr val="bg1"/>
          </a:solidFill>
        </p:spPr>
        <p:txBody>
          <a:bodyPr/>
          <a:lstStyle/>
          <a:p>
            <a:r>
              <a:rPr kumimoji="1" lang="zh-CN" altLang="en-US" dirty="0"/>
              <a:t>课程教学内容</a:t>
            </a:r>
            <a:endParaRPr kumimoji="1" lang="zh-CN" altLang="en-US" dirty="0"/>
          </a:p>
        </p:txBody>
      </p:sp>
      <p:grpSp>
        <p:nvGrpSpPr>
          <p:cNvPr id="4" name="组合 3"/>
          <p:cNvGrpSpPr/>
          <p:nvPr/>
        </p:nvGrpSpPr>
        <p:grpSpPr>
          <a:xfrm>
            <a:off x="2522209" y="2163247"/>
            <a:ext cx="2416442" cy="2726466"/>
            <a:chOff x="1184011" y="4337050"/>
            <a:chExt cx="983554" cy="1109742"/>
          </a:xfrm>
          <a:solidFill>
            <a:srgbClr val="C00000"/>
          </a:solidFill>
        </p:grpSpPr>
        <p:sp>
          <p:nvSpPr>
            <p:cNvPr id="5"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6" name="文本框 32"/>
            <p:cNvSpPr txBox="1"/>
            <p:nvPr/>
          </p:nvSpPr>
          <p:spPr>
            <a:xfrm>
              <a:off x="1268677" y="4610826"/>
              <a:ext cx="814222" cy="588258"/>
            </a:xfrm>
            <a:prstGeom prst="rect">
              <a:avLst/>
            </a:prstGeom>
            <a:grpFill/>
          </p:spPr>
          <p:txBody>
            <a:bodyPr wrap="square" rtlCol="0">
              <a:spAutoFit/>
            </a:bodyPr>
            <a:lstStyle/>
            <a:p>
              <a:pPr algn="ctr"/>
              <a:r>
                <a:rPr lang="en-US" altLang="zh-CN" sz="8800" dirty="0">
                  <a:solidFill>
                    <a:schemeClr val="bg1"/>
                  </a:solidFill>
                  <a:latin typeface="+mn-ea"/>
                </a:rPr>
                <a:t>03</a:t>
              </a:r>
              <a:endParaRPr lang="zh-CN" altLang="en-US" sz="8800" dirty="0">
                <a:solidFill>
                  <a:schemeClr val="bg1"/>
                </a:solidFill>
                <a:latin typeface="+mn-ea"/>
              </a:endParaRPr>
            </a:p>
          </p:txBody>
        </p:sp>
      </p:grpSp>
      <p:sp>
        <p:nvSpPr>
          <p:cNvPr id="7" name="TextBox 7"/>
          <p:cNvSpPr txBox="1"/>
          <p:nvPr/>
        </p:nvSpPr>
        <p:spPr>
          <a:xfrm>
            <a:off x="5692775" y="2525395"/>
            <a:ext cx="5511165" cy="96139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6000" spc="1200" dirty="0">
                <a:solidFill>
                  <a:srgbClr val="C00000"/>
                </a:solidFill>
                <a:latin typeface="微软雅黑" panose="020B0503020204020204" charset="-122"/>
                <a:ea typeface="微软雅黑" panose="020B0503020204020204" charset="-122"/>
              </a:rPr>
              <a:t>Git</a:t>
            </a:r>
            <a:r>
              <a:rPr lang="zh-CN" altLang="zh-CN" sz="6000" spc="1200" dirty="0">
                <a:solidFill>
                  <a:srgbClr val="C00000"/>
                </a:solidFill>
                <a:latin typeface="微软雅黑" panose="020B0503020204020204" charset="-122"/>
                <a:ea typeface="微软雅黑" panose="020B0503020204020204" charset="-122"/>
              </a:rPr>
              <a:t>实践</a:t>
            </a:r>
            <a:endParaRPr lang="zh-CN" altLang="zh-CN" sz="6000" spc="1200" dirty="0">
              <a:solidFill>
                <a:srgbClr val="C00000"/>
              </a:solidFill>
              <a:latin typeface="微软雅黑" panose="020B0503020204020204" charset="-122"/>
              <a:ea typeface="微软雅黑" panose="020B0503020204020204" charset="-122"/>
            </a:endParaRPr>
          </a:p>
        </p:txBody>
      </p:sp>
      <p:sp>
        <p:nvSpPr>
          <p:cNvPr id="8"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9"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12" name="TextBox 7"/>
          <p:cNvSpPr txBox="1"/>
          <p:nvPr/>
        </p:nvSpPr>
        <p:spPr>
          <a:xfrm>
            <a:off x="6124368" y="3685215"/>
            <a:ext cx="1369214"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的</a:t>
            </a:r>
            <a:r>
              <a:rPr lang="zh-CN" altLang="en-US" sz="1800" b="0" spc="225" dirty="0">
                <a:solidFill>
                  <a:srgbClr val="C00000"/>
                </a:solidFill>
                <a:latin typeface="微软雅黑" panose="020B0503020204020204" charset="-122"/>
                <a:ea typeface="微软雅黑" panose="020B0503020204020204" charset="-122"/>
              </a:rPr>
              <a:t>安装</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15" name="TextBox 7"/>
          <p:cNvSpPr txBox="1"/>
          <p:nvPr/>
        </p:nvSpPr>
        <p:spPr>
          <a:xfrm>
            <a:off x="8070891" y="3715015"/>
            <a:ext cx="2172703"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基础</a:t>
            </a:r>
            <a:r>
              <a:rPr lang="zh-CN" altLang="en-US" sz="1800" b="0" spc="225" dirty="0">
                <a:solidFill>
                  <a:srgbClr val="C00000"/>
                </a:solidFill>
                <a:latin typeface="微软雅黑" panose="020B0503020204020204" charset="-122"/>
                <a:ea typeface="微软雅黑" panose="020B0503020204020204" charset="-122"/>
              </a:rPr>
              <a:t>命令</a:t>
            </a:r>
            <a:endParaRPr lang="zh-CN" altLang="en-US" sz="1800" b="0" spc="225" dirty="0">
              <a:solidFill>
                <a:srgbClr val="C00000"/>
              </a:solidFill>
              <a:latin typeface="微软雅黑" panose="020B0503020204020204" charset="-122"/>
              <a:ea typeface="微软雅黑" panose="020B0503020204020204" charset="-122"/>
            </a:endParaRPr>
          </a:p>
        </p:txBody>
      </p:sp>
      <p:cxnSp>
        <p:nvCxnSpPr>
          <p:cNvPr id="16"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by="(-#ppt_w*2)" calcmode="lin" valueType="num">
                                      <p:cBhvr rctx="PPT">
                                        <p:cTn id="12" dur="500" autoRev="1" fill="hold">
                                          <p:stCondLst>
                                            <p:cond delay="0"/>
                                          </p:stCondLst>
                                        </p:cTn>
                                        <p:tgtEl>
                                          <p:spTgt spid="7"/>
                                        </p:tgtEl>
                                        <p:attrNameLst>
                                          <p:attrName>ppt_w</p:attrName>
                                        </p:attrNameLst>
                                      </p:cBhvr>
                                    </p:anim>
                                    <p:anim by="(#ppt_w*0.50)" calcmode="lin" valueType="num">
                                      <p:cBhvr>
                                        <p:cTn id="13" dur="500" decel="50000" autoRev="1" fill="hold">
                                          <p:stCondLst>
                                            <p:cond delay="0"/>
                                          </p:stCondLst>
                                        </p:cTn>
                                        <p:tgtEl>
                                          <p:spTgt spid="7"/>
                                        </p:tgtEl>
                                        <p:attrNameLst>
                                          <p:attrName>ppt_x</p:attrName>
                                        </p:attrNameLst>
                                      </p:cBhvr>
                                    </p:anim>
                                    <p:anim from="(-#ppt_h/2)" to="(#ppt_y)" calcmode="lin" valueType="num">
                                      <p:cBhvr>
                                        <p:cTn id="14" dur="1000" fill="hold">
                                          <p:stCondLst>
                                            <p:cond delay="0"/>
                                          </p:stCondLst>
                                        </p:cTn>
                                        <p:tgtEl>
                                          <p:spTgt spid="7"/>
                                        </p:tgtEl>
                                        <p:attrNameLst>
                                          <p:attrName>ppt_y</p:attrName>
                                        </p:attrNameLst>
                                      </p:cBhvr>
                                    </p:anim>
                                    <p:animRot by="21600000">
                                      <p:cBhvr>
                                        <p:cTn id="15" dur="1000" fill="hold">
                                          <p:stCondLst>
                                            <p:cond delay="0"/>
                                          </p:stCondLst>
                                        </p:cTn>
                                        <p:tgtEl>
                                          <p:spTgt spid="7"/>
                                        </p:tgtEl>
                                        <p:attrNameLst>
                                          <p:attrName>r</p:attrName>
                                        </p:attrNameLst>
                                      </p:cBhvr>
                                    </p:animRot>
                                  </p:childTnLst>
                                </p:cTn>
                              </p:par>
                            </p:childTnLst>
                          </p:cTn>
                        </p:par>
                        <p:par>
                          <p:cTn id="16" fill="hold">
                            <p:stCondLst>
                              <p:cond delay="21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650"/>
                            </p:stCondLst>
                            <p:childTnLst>
                              <p:par>
                                <p:cTn id="21" presetID="2" presetClass="entr" presetSubtype="6" decel="5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750" fill="hold"/>
                                        <p:tgtEl>
                                          <p:spTgt spid="9"/>
                                        </p:tgtEl>
                                        <p:attrNameLst>
                                          <p:attrName>ppt_x</p:attrName>
                                        </p:attrNameLst>
                                      </p:cBhvr>
                                      <p:tavLst>
                                        <p:tav tm="0">
                                          <p:val>
                                            <p:strVal val="1+#ppt_w/2"/>
                                          </p:val>
                                        </p:tav>
                                        <p:tav tm="100000">
                                          <p:val>
                                            <p:strVal val="#ppt_x"/>
                                          </p:val>
                                        </p:tav>
                                      </p:tavLst>
                                    </p:anim>
                                    <p:anim calcmode="lin" valueType="num">
                                      <p:cBhvr additive="base">
                                        <p:cTn id="28" dur="7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365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dirty="0"/>
              <a:t>的</a:t>
            </a:r>
            <a:r>
              <a:rPr kumimoji="1" dirty="0"/>
              <a:t>安装</a:t>
            </a:r>
            <a:endParaRPr kumimoji="1" dirty="0"/>
          </a:p>
        </p:txBody>
      </p:sp>
      <p:sp>
        <p:nvSpPr>
          <p:cNvPr id="4" name="文本框 3"/>
          <p:cNvSpPr txBox="1"/>
          <p:nvPr/>
        </p:nvSpPr>
        <p:spPr>
          <a:xfrm>
            <a:off x="888365" y="1985010"/>
            <a:ext cx="9543415" cy="3630295"/>
          </a:xfrm>
          <a:prstGeom prst="rect">
            <a:avLst/>
          </a:prstGeom>
          <a:noFill/>
        </p:spPr>
        <p:txBody>
          <a:bodyPr wrap="square" rtlCol="0">
            <a:noAutofit/>
          </a:bodyPr>
          <a:p>
            <a:pPr marL="285750" indent="-285750">
              <a:buFont typeface="Wingdings" panose="05000000000000000000" charset="0"/>
              <a:buChar char=""/>
            </a:pPr>
            <a:r>
              <a:rPr lang="en-US" altLang="zh-CN"/>
              <a:t>Linux</a:t>
            </a:r>
            <a:r>
              <a:rPr lang="zh-CN" altLang="en-US"/>
              <a:t>操作</a:t>
            </a:r>
            <a:r>
              <a:rPr lang="zh-CN" altLang="en-US"/>
              <a:t>系统：https://git-scm.com/download/linux</a:t>
            </a: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r>
              <a:rPr lang="en-US" altLang="zh-CN"/>
              <a:t>Windows</a:t>
            </a:r>
            <a:r>
              <a:rPr lang="zh-CN" altLang="en-US"/>
              <a:t>操作</a:t>
            </a:r>
            <a:r>
              <a:rPr lang="zh-CN" altLang="en-US"/>
              <a:t>系统：https://git-scm.com/download/win</a:t>
            </a: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r>
              <a:rPr lang="en-US" altLang="zh-CN"/>
              <a:t>Mac OS</a:t>
            </a:r>
            <a:r>
              <a:rPr lang="zh-CN" altLang="en-US"/>
              <a:t>操作</a:t>
            </a:r>
            <a:r>
              <a:rPr lang="zh-CN" altLang="en-US"/>
              <a:t>系统：https://git-scm.com/download/mac</a:t>
            </a: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本机配置</a:t>
            </a:r>
            <a:r>
              <a:rPr lang="en-US" altLang="zh-CN"/>
              <a:t>GitHub</a:t>
            </a:r>
            <a:r>
              <a:rPr lang="zh-CN" altLang="en-US"/>
              <a:t>信息：https://blog.csdn.net/weixin_43983960/article/details/124523779</a:t>
            </a:r>
            <a:endParaRPr lang="zh-CN" altLang="en-US"/>
          </a:p>
        </p:txBody>
      </p:sp>
      <p:sp>
        <p:nvSpPr>
          <p:cNvPr id="3" name="文本框 2"/>
          <p:cNvSpPr txBox="1"/>
          <p:nvPr/>
        </p:nvSpPr>
        <p:spPr>
          <a:xfrm>
            <a:off x="10389870" y="5716905"/>
            <a:ext cx="4064000" cy="368300"/>
          </a:xfrm>
          <a:prstGeom prst="rect">
            <a:avLst/>
          </a:prstGeom>
          <a:noFill/>
        </p:spPr>
        <p:txBody>
          <a:bodyPr wrap="square" rtlCol="0">
            <a:spAutoFit/>
          </a:bodyPr>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dirty="0"/>
              <a:t>的基础</a:t>
            </a:r>
            <a:r>
              <a:rPr kumimoji="1" dirty="0"/>
              <a:t>命令</a:t>
            </a:r>
            <a:endParaRPr kumimoji="1" dirty="0"/>
          </a:p>
        </p:txBody>
      </p:sp>
      <p:sp>
        <p:nvSpPr>
          <p:cNvPr id="3" name="文本框 2"/>
          <p:cNvSpPr txBox="1"/>
          <p:nvPr/>
        </p:nvSpPr>
        <p:spPr>
          <a:xfrm>
            <a:off x="1093470" y="1605280"/>
            <a:ext cx="9540875" cy="4822190"/>
          </a:xfrm>
          <a:prstGeom prst="rect">
            <a:avLst/>
          </a:prstGeom>
          <a:noFill/>
        </p:spPr>
        <p:txBody>
          <a:bodyPr wrap="square" rtlCol="0" anchor="t">
            <a:noAutofit/>
          </a:bodyPr>
          <a:p>
            <a:r>
              <a:rPr lang="zh-CN" altLang="en-US" sz="2000">
                <a:cs typeface="+mn-lt"/>
              </a:rPr>
              <a:t>git clone xxx (xxx为刚刚复制的仓库链接）//代码下载到本地</a:t>
            </a:r>
            <a:endParaRPr lang="zh-CN" altLang="en-US" sz="2000">
              <a:cs typeface="+mn-lt"/>
            </a:endParaRPr>
          </a:p>
          <a:p>
            <a:endParaRPr lang="zh-CN" altLang="en-US" sz="2000">
              <a:cs typeface="+mn-lt"/>
            </a:endParaRPr>
          </a:p>
          <a:p>
            <a:r>
              <a:rPr lang="zh-CN" altLang="en-US" sz="2000">
                <a:cs typeface="+mn-lt"/>
              </a:rPr>
              <a:t>git branch xxx (xxx填写你的分支名称)</a:t>
            </a:r>
            <a:r>
              <a:rPr lang="en-US" altLang="zh-CN" sz="2000">
                <a:cs typeface="+mn-lt"/>
              </a:rPr>
              <a:t>   </a:t>
            </a:r>
            <a:r>
              <a:rPr lang="zh-CN" altLang="en-US" sz="2000">
                <a:cs typeface="+mn-lt"/>
              </a:rPr>
              <a:t>//新建分支</a:t>
            </a:r>
            <a:endParaRPr lang="zh-CN" altLang="en-US" sz="2000">
              <a:cs typeface="+mn-lt"/>
            </a:endParaRPr>
          </a:p>
          <a:p>
            <a:endParaRPr lang="zh-CN" altLang="en-US" sz="2000">
              <a:cs typeface="+mn-lt"/>
            </a:endParaRPr>
          </a:p>
          <a:p>
            <a:r>
              <a:rPr lang="zh-CN" altLang="en-US" sz="2000">
                <a:cs typeface="+mn-lt"/>
              </a:rPr>
              <a:t>git branch -a</a:t>
            </a:r>
            <a:r>
              <a:rPr lang="en-US" altLang="zh-CN" sz="2000">
                <a:cs typeface="+mn-lt"/>
              </a:rPr>
              <a:t>    </a:t>
            </a:r>
            <a:r>
              <a:rPr lang="zh-CN" altLang="en-US" sz="2000">
                <a:cs typeface="+mn-lt"/>
              </a:rPr>
              <a:t>//查看所有分支</a:t>
            </a:r>
            <a:endParaRPr lang="zh-CN" altLang="en-US" sz="2000">
              <a:cs typeface="+mn-lt"/>
            </a:endParaRPr>
          </a:p>
          <a:p>
            <a:endParaRPr lang="zh-CN" altLang="en-US" sz="2000">
              <a:cs typeface="+mn-lt"/>
            </a:endParaRPr>
          </a:p>
          <a:p>
            <a:r>
              <a:rPr lang="zh-CN" altLang="en-US" sz="2000">
                <a:cs typeface="+mn-lt"/>
              </a:rPr>
              <a:t>git checkout xxx (xxx填写要切换的分支名称）//切换到某一分支</a:t>
            </a:r>
            <a:br>
              <a:rPr lang="zh-CN" altLang="en-US" sz="2000">
                <a:cs typeface="+mn-lt"/>
              </a:rPr>
            </a:br>
            <a:endParaRPr lang="zh-CN" altLang="en-US" sz="2000">
              <a:cs typeface="+mn-lt"/>
            </a:endParaRPr>
          </a:p>
          <a:p>
            <a:r>
              <a:rPr lang="zh-CN" altLang="en-US" sz="2000">
                <a:cs typeface="+mn-lt"/>
              </a:rPr>
              <a:t>git add .</a:t>
            </a:r>
            <a:r>
              <a:rPr lang="en-US" altLang="zh-CN" sz="2000">
                <a:cs typeface="+mn-lt"/>
              </a:rPr>
              <a:t>  </a:t>
            </a:r>
            <a:r>
              <a:rPr lang="zh-CN" altLang="en-US" sz="2000">
                <a:cs typeface="+mn-lt"/>
              </a:rPr>
              <a:t>//添加修改代码到缓存（注意最后的"."前面有个空格</a:t>
            </a:r>
            <a:endParaRPr lang="zh-CN" altLang="en-US" sz="2000">
              <a:cs typeface="+mn-lt"/>
            </a:endParaRPr>
          </a:p>
          <a:p>
            <a:endParaRPr lang="zh-CN" altLang="en-US" sz="2000">
              <a:cs typeface="+mn-lt"/>
            </a:endParaRPr>
          </a:p>
          <a:p>
            <a:r>
              <a:rPr lang="zh-CN" altLang="en-US" sz="2000">
                <a:cs typeface="+mn-lt"/>
              </a:rPr>
              <a:t>git commit -m "xxx" （xxx为本次提交代码的备注）//添加提交代码的备注</a:t>
            </a:r>
            <a:endParaRPr lang="zh-CN" altLang="en-US" sz="2000">
              <a:cs typeface="+mn-lt"/>
            </a:endParaRPr>
          </a:p>
          <a:p>
            <a:endParaRPr lang="zh-CN" altLang="en-US" sz="2000">
              <a:cs typeface="+mn-lt"/>
            </a:endParaRPr>
          </a:p>
          <a:p>
            <a:r>
              <a:rPr lang="zh-CN" altLang="en-US" sz="2000">
                <a:cs typeface="+mn-lt"/>
              </a:rPr>
              <a:t>git push origin xxx （xxx为要提交代码的分支名称）//提交代码到指定分支</a:t>
            </a:r>
            <a:endParaRPr lang="zh-CN" altLang="en-US" sz="2000">
              <a:cs typeface="+mn-lt"/>
            </a:endParaRPr>
          </a:p>
          <a:p>
            <a:endParaRPr lang="zh-CN" altLang="en-US" sz="2000">
              <a:cs typeface="+mn-lt"/>
            </a:endParaRPr>
          </a:p>
          <a:p>
            <a:r>
              <a:rPr lang="zh-CN" altLang="en-US" sz="2000">
                <a:cs typeface="+mn-lt"/>
              </a:rPr>
              <a:t>。。。。</a:t>
            </a:r>
            <a:endParaRPr lang="zh-CN" altLang="en-US" sz="2000">
              <a:cs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 </a:t>
            </a:r>
            <a:r>
              <a:rPr kumimoji="1" lang="en-US" altLang="zh-CN" dirty="0"/>
              <a:t>clone</a:t>
            </a:r>
            <a:endParaRPr kumimoji="1" lang="en-US" altLang="zh-CN" dirty="0"/>
          </a:p>
        </p:txBody>
      </p:sp>
      <p:sp>
        <p:nvSpPr>
          <p:cNvPr id="6" name="文本框 5"/>
          <p:cNvSpPr txBox="1"/>
          <p:nvPr/>
        </p:nvSpPr>
        <p:spPr>
          <a:xfrm>
            <a:off x="414655" y="1439545"/>
            <a:ext cx="6096000" cy="368300"/>
          </a:xfrm>
          <a:prstGeom prst="rect">
            <a:avLst/>
          </a:prstGeom>
          <a:noFill/>
        </p:spPr>
        <p:txBody>
          <a:bodyPr wrap="square" rtlCol="0" anchor="t">
            <a:spAutoFit/>
          </a:bodyPr>
          <a:p>
            <a:r>
              <a:rPr lang="zh-CN" altLang="en-US"/>
              <a:t>从远程仓库克隆一个版本库到本地</a:t>
            </a:r>
            <a:endParaRPr lang="zh-CN" altLang="en-US"/>
          </a:p>
        </p:txBody>
      </p:sp>
      <p:pic>
        <p:nvPicPr>
          <p:cNvPr id="7" name="图片 6"/>
          <p:cNvPicPr>
            <a:picLocks noChangeAspect="1"/>
          </p:cNvPicPr>
          <p:nvPr/>
        </p:nvPicPr>
        <p:blipFill>
          <a:blip r:embed="rId2"/>
          <a:stretch>
            <a:fillRect/>
          </a:stretch>
        </p:blipFill>
        <p:spPr>
          <a:xfrm>
            <a:off x="608330" y="2513330"/>
            <a:ext cx="7975600" cy="3136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init</a:t>
            </a:r>
            <a:endParaRPr kumimoji="1" lang="en-US" altLang="zh-CN" dirty="0"/>
          </a:p>
        </p:txBody>
      </p:sp>
      <p:sp>
        <p:nvSpPr>
          <p:cNvPr id="6" name="文本框 5"/>
          <p:cNvSpPr txBox="1"/>
          <p:nvPr/>
        </p:nvSpPr>
        <p:spPr>
          <a:xfrm>
            <a:off x="414655" y="1439545"/>
            <a:ext cx="7975600" cy="645160"/>
          </a:xfrm>
          <a:prstGeom prst="rect">
            <a:avLst/>
          </a:prstGeom>
          <a:noFill/>
        </p:spPr>
        <p:txBody>
          <a:bodyPr wrap="square" rtlCol="0" anchor="t">
            <a:spAutoFit/>
          </a:bodyPr>
          <a:p>
            <a:r>
              <a:rPr lang="zh-CN" altLang="en-US"/>
              <a:t>初始化项目所在目录，初始化后会在当前目录下出现一个名为 .git 的目录。</a:t>
            </a:r>
            <a:endParaRPr lang="zh-CN" altLang="en-US"/>
          </a:p>
          <a:p>
            <a:endParaRPr lang="zh-CN" altLang="en-US"/>
          </a:p>
        </p:txBody>
      </p:sp>
      <p:pic>
        <p:nvPicPr>
          <p:cNvPr id="3" name="图片 2"/>
          <p:cNvPicPr>
            <a:picLocks noChangeAspect="1"/>
          </p:cNvPicPr>
          <p:nvPr/>
        </p:nvPicPr>
        <p:blipFill>
          <a:blip r:embed="rId2"/>
          <a:stretch>
            <a:fillRect/>
          </a:stretch>
        </p:blipFill>
        <p:spPr>
          <a:xfrm>
            <a:off x="414655" y="1688465"/>
            <a:ext cx="7581900" cy="1460500"/>
          </a:xfrm>
          <a:prstGeom prst="rect">
            <a:avLst/>
          </a:prstGeom>
        </p:spPr>
      </p:pic>
      <p:sp>
        <p:nvSpPr>
          <p:cNvPr id="5" name="文本框 4"/>
          <p:cNvSpPr txBox="1"/>
          <p:nvPr/>
        </p:nvSpPr>
        <p:spPr>
          <a:xfrm>
            <a:off x="365125" y="3429000"/>
            <a:ext cx="6096000" cy="645160"/>
          </a:xfrm>
          <a:prstGeom prst="rect">
            <a:avLst/>
          </a:prstGeom>
          <a:noFill/>
        </p:spPr>
        <p:txBody>
          <a:bodyPr wrap="square" rtlCol="0" anchor="t">
            <a:spAutoFit/>
          </a:bodyPr>
          <a:p>
            <a:r>
              <a:rPr kumimoji="1" lang="en-US" altLang="zh-CN" sz="3600" b="1" spc="300" dirty="0">
                <a:solidFill>
                  <a:schemeClr val="tx1">
                    <a:lumMod val="85000"/>
                    <a:lumOff val="15000"/>
                  </a:schemeClr>
                </a:solidFill>
                <a:uFillTx/>
                <a:latin typeface="Arial" panose="020B0604020202020204" pitchFamily="34" charset="0"/>
                <a:ea typeface="微软雅黑" panose="020B0503020204020204" charset="-122"/>
                <a:cs typeface="+mj-cs"/>
              </a:rPr>
              <a:t> git status</a:t>
            </a:r>
            <a:endParaRPr lang="zh-CN" altLang="en-US"/>
          </a:p>
        </p:txBody>
      </p:sp>
      <p:pic>
        <p:nvPicPr>
          <p:cNvPr id="8" name="图片 7"/>
          <p:cNvPicPr>
            <a:picLocks noChangeAspect="1"/>
          </p:cNvPicPr>
          <p:nvPr/>
        </p:nvPicPr>
        <p:blipFill>
          <a:blip r:embed="rId3"/>
          <a:stretch>
            <a:fillRect/>
          </a:stretch>
        </p:blipFill>
        <p:spPr>
          <a:xfrm>
            <a:off x="365125" y="3962400"/>
            <a:ext cx="10363200" cy="2895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remote</a:t>
            </a:r>
            <a:endParaRPr kumimoji="1" lang="en-US" altLang="zh-CN" dirty="0"/>
          </a:p>
        </p:txBody>
      </p:sp>
      <p:sp>
        <p:nvSpPr>
          <p:cNvPr id="6" name="文本框 5"/>
          <p:cNvSpPr txBox="1"/>
          <p:nvPr/>
        </p:nvSpPr>
        <p:spPr>
          <a:xfrm>
            <a:off x="414655" y="1439545"/>
            <a:ext cx="7975600" cy="922020"/>
          </a:xfrm>
          <a:prstGeom prst="rect">
            <a:avLst/>
          </a:prstGeom>
          <a:noFill/>
        </p:spPr>
        <p:txBody>
          <a:bodyPr wrap="square" rtlCol="0" anchor="t">
            <a:spAutoFit/>
          </a:bodyPr>
          <a:p>
            <a:r>
              <a:rPr lang="zh-CN" altLang="en-US"/>
              <a:t>操作远程库</a:t>
            </a:r>
            <a:endParaRPr lang="zh-CN" altLang="en-US"/>
          </a:p>
          <a:p>
            <a:endParaRPr lang="zh-CN" altLang="en-US"/>
          </a:p>
          <a:p>
            <a:endParaRPr lang="zh-CN" altLang="en-US"/>
          </a:p>
        </p:txBody>
      </p:sp>
      <p:pic>
        <p:nvPicPr>
          <p:cNvPr id="9" name="图片 8"/>
          <p:cNvPicPr>
            <a:picLocks noChangeAspect="1"/>
          </p:cNvPicPr>
          <p:nvPr/>
        </p:nvPicPr>
        <p:blipFill>
          <a:blip r:embed="rId2"/>
          <a:stretch>
            <a:fillRect/>
          </a:stretch>
        </p:blipFill>
        <p:spPr>
          <a:xfrm>
            <a:off x="215265" y="1615440"/>
            <a:ext cx="8597900" cy="52425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branch</a:t>
            </a:r>
            <a:endParaRPr kumimoji="1" lang="en-US" altLang="zh-CN" dirty="0"/>
          </a:p>
        </p:txBody>
      </p:sp>
      <p:sp>
        <p:nvSpPr>
          <p:cNvPr id="3" name="文本框 2"/>
          <p:cNvSpPr txBox="1"/>
          <p:nvPr/>
        </p:nvSpPr>
        <p:spPr>
          <a:xfrm>
            <a:off x="608330" y="1313815"/>
            <a:ext cx="4064000" cy="368300"/>
          </a:xfrm>
          <a:prstGeom prst="rect">
            <a:avLst/>
          </a:prstGeom>
          <a:noFill/>
        </p:spPr>
        <p:txBody>
          <a:bodyPr wrap="square" rtlCol="0">
            <a:spAutoFit/>
          </a:bodyPr>
          <a:p>
            <a:r>
              <a:rPr lang="zh-CN" altLang="en-US"/>
              <a:t>操作 Git 的分支命令</a:t>
            </a:r>
            <a:endParaRPr lang="zh-CN" altLang="en-US"/>
          </a:p>
        </p:txBody>
      </p:sp>
      <p:pic>
        <p:nvPicPr>
          <p:cNvPr id="4" name="图片 3"/>
          <p:cNvPicPr>
            <a:picLocks noChangeAspect="1"/>
          </p:cNvPicPr>
          <p:nvPr/>
        </p:nvPicPr>
        <p:blipFill>
          <a:blip r:embed="rId2"/>
          <a:stretch>
            <a:fillRect/>
          </a:stretch>
        </p:blipFill>
        <p:spPr>
          <a:xfrm>
            <a:off x="608330" y="1482725"/>
            <a:ext cx="8837930" cy="51765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checkout</a:t>
            </a:r>
            <a:endParaRPr kumimoji="1" lang="en-US" altLang="zh-CN" dirty="0"/>
          </a:p>
        </p:txBody>
      </p:sp>
      <p:sp>
        <p:nvSpPr>
          <p:cNvPr id="3" name="文本框 2"/>
          <p:cNvSpPr txBox="1"/>
          <p:nvPr/>
        </p:nvSpPr>
        <p:spPr>
          <a:xfrm>
            <a:off x="608330" y="1313815"/>
            <a:ext cx="4064000" cy="368300"/>
          </a:xfrm>
          <a:prstGeom prst="rect">
            <a:avLst/>
          </a:prstGeom>
          <a:noFill/>
        </p:spPr>
        <p:txBody>
          <a:bodyPr wrap="square" rtlCol="0">
            <a:spAutoFit/>
          </a:bodyPr>
          <a:p>
            <a:r>
              <a:rPr lang="zh-CN" altLang="en-US"/>
              <a:t>检出命令，用于创建、切换分支等</a:t>
            </a:r>
            <a:endParaRPr lang="zh-CN" altLang="en-US"/>
          </a:p>
        </p:txBody>
      </p:sp>
      <p:pic>
        <p:nvPicPr>
          <p:cNvPr id="5" name="图片 4"/>
          <p:cNvPicPr>
            <a:picLocks noChangeAspect="1"/>
          </p:cNvPicPr>
          <p:nvPr/>
        </p:nvPicPr>
        <p:blipFill>
          <a:blip r:embed="rId2"/>
          <a:stretch>
            <a:fillRect/>
          </a:stretch>
        </p:blipFill>
        <p:spPr>
          <a:xfrm>
            <a:off x="387985" y="1479550"/>
            <a:ext cx="8864600" cy="38989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cherry-pick</a:t>
            </a:r>
            <a:endParaRPr kumimoji="1" lang="en-US" altLang="zh-CN" dirty="0"/>
          </a:p>
        </p:txBody>
      </p:sp>
      <p:sp>
        <p:nvSpPr>
          <p:cNvPr id="3" name="文本框 2"/>
          <p:cNvSpPr txBox="1"/>
          <p:nvPr/>
        </p:nvSpPr>
        <p:spPr>
          <a:xfrm>
            <a:off x="608330" y="1313815"/>
            <a:ext cx="4064000" cy="368300"/>
          </a:xfrm>
          <a:prstGeom prst="rect">
            <a:avLst/>
          </a:prstGeom>
          <a:noFill/>
        </p:spPr>
        <p:txBody>
          <a:bodyPr wrap="square" rtlCol="0">
            <a:spAutoFit/>
          </a:bodyPr>
          <a:p>
            <a:r>
              <a:rPr lang="zh-CN" altLang="en-US"/>
              <a:t>把已经提交的记录合并到当前分支</a:t>
            </a:r>
            <a:endParaRPr lang="zh-CN" altLang="en-US"/>
          </a:p>
        </p:txBody>
      </p:sp>
      <p:pic>
        <p:nvPicPr>
          <p:cNvPr id="4" name="图片 3"/>
          <p:cNvPicPr>
            <a:picLocks noChangeAspect="1"/>
          </p:cNvPicPr>
          <p:nvPr/>
        </p:nvPicPr>
        <p:blipFill>
          <a:blip r:embed="rId2"/>
          <a:stretch>
            <a:fillRect/>
          </a:stretch>
        </p:blipFill>
        <p:spPr>
          <a:xfrm>
            <a:off x="496570" y="1682115"/>
            <a:ext cx="6197600" cy="1460500"/>
          </a:xfrm>
          <a:prstGeom prst="rect">
            <a:avLst/>
          </a:prstGeom>
        </p:spPr>
      </p:pic>
      <p:sp>
        <p:nvSpPr>
          <p:cNvPr id="8" name="矩形 7"/>
          <p:cNvSpPr/>
          <p:nvPr/>
        </p:nvSpPr>
        <p:spPr>
          <a:xfrm>
            <a:off x="760730" y="3427730"/>
            <a:ext cx="4064000" cy="369570"/>
          </a:xfrm>
          <a:prstGeom prst="rect">
            <a:avLst/>
          </a:prstGeom>
        </p:spPr>
        <p:txBody>
          <a:bodyPr vert="horz" wrap="square" lIns="90000" tIns="46800" rIns="90000" bIns="46800" rtlCol="0" anchor="ctr" anchorCtr="0">
            <a:noAutofit/>
          </a:bodyPr>
          <a:lstStyle/>
          <a:p>
            <a:pPr lvl="0" algn="l">
              <a:buClrTx/>
              <a:buSzTx/>
              <a:buFontTx/>
            </a:pPr>
            <a:r>
              <a:rPr kumimoji="1" lang="en-US" altLang="zh-CN" sz="3500" b="1" spc="300" dirty="0">
                <a:solidFill>
                  <a:schemeClr val="tx1">
                    <a:lumMod val="85000"/>
                    <a:lumOff val="15000"/>
                  </a:schemeClr>
                </a:solidFill>
                <a:uFillTx/>
                <a:latin typeface="Arial" panose="020B0604020202020204" pitchFamily="34" charset="0"/>
                <a:ea typeface="微软雅黑" panose="020B0503020204020204" charset="-122"/>
                <a:cs typeface="+mj-cs"/>
                <a:sym typeface="+mn-ea"/>
              </a:rPr>
              <a:t>git </a:t>
            </a:r>
            <a:r>
              <a:rPr kumimoji="1" lang="en-US" altLang="zh-CN" sz="3500" b="1" spc="300" dirty="0">
                <a:solidFill>
                  <a:schemeClr val="tx1">
                    <a:lumMod val="85000"/>
                    <a:lumOff val="15000"/>
                  </a:schemeClr>
                </a:solidFill>
                <a:uFillTx/>
                <a:latin typeface="Arial" panose="020B0604020202020204" pitchFamily="34" charset="0"/>
                <a:ea typeface="微软雅黑" panose="020B0503020204020204" charset="-122"/>
                <a:cs typeface="+mj-cs"/>
                <a:sym typeface="+mn-ea"/>
              </a:rPr>
              <a:t>feth</a:t>
            </a:r>
            <a:endParaRPr kumimoji="1" lang="en-US" altLang="zh-CN" sz="1700" b="1" spc="300" dirty="0">
              <a:solidFill>
                <a:schemeClr val="tx1">
                  <a:lumMod val="85000"/>
                  <a:lumOff val="15000"/>
                </a:schemeClr>
              </a:solidFill>
              <a:uFillTx/>
              <a:latin typeface="Arial" panose="020B0604020202020204" pitchFamily="34" charset="0"/>
              <a:ea typeface="微软雅黑" panose="020B0503020204020204" charset="-122"/>
              <a:cs typeface="+mj-cs"/>
              <a:sym typeface="+mn-ea"/>
            </a:endParaRPr>
          </a:p>
        </p:txBody>
      </p:sp>
      <p:sp>
        <p:nvSpPr>
          <p:cNvPr id="9" name="文本框 8"/>
          <p:cNvSpPr txBox="1"/>
          <p:nvPr/>
        </p:nvSpPr>
        <p:spPr>
          <a:xfrm>
            <a:off x="608330" y="4082415"/>
            <a:ext cx="8933815" cy="368300"/>
          </a:xfrm>
          <a:prstGeom prst="rect">
            <a:avLst/>
          </a:prstGeom>
          <a:noFill/>
        </p:spPr>
        <p:txBody>
          <a:bodyPr wrap="square" rtlCol="0">
            <a:spAutoFit/>
          </a:bodyPr>
          <a:p>
            <a:r>
              <a:rPr lang="zh-CN" altLang="en-US"/>
              <a:t>从远程仓库获取最新的版本到本地的 tmp 分支上。</a:t>
            </a:r>
            <a:endParaRPr lang="zh-CN" altLang="en-US"/>
          </a:p>
        </p:txBody>
      </p:sp>
      <p:pic>
        <p:nvPicPr>
          <p:cNvPr id="10" name="图片 9"/>
          <p:cNvPicPr>
            <a:picLocks noChangeAspect="1"/>
          </p:cNvPicPr>
          <p:nvPr/>
        </p:nvPicPr>
        <p:blipFill>
          <a:blip r:embed="rId3"/>
          <a:stretch>
            <a:fillRect/>
          </a:stretch>
        </p:blipFill>
        <p:spPr>
          <a:xfrm>
            <a:off x="608330" y="4533900"/>
            <a:ext cx="6654800" cy="220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endParaRPr lang="zh-CN" altLang="en-US" dirty="0"/>
          </a:p>
        </p:txBody>
      </p:sp>
      <p:grpSp>
        <p:nvGrpSpPr>
          <p:cNvPr id="13" name="组合 12"/>
          <p:cNvGrpSpPr/>
          <p:nvPr/>
        </p:nvGrpSpPr>
        <p:grpSpPr>
          <a:xfrm>
            <a:off x="2522209" y="2163247"/>
            <a:ext cx="2416442" cy="2726466"/>
            <a:chOff x="1184011" y="4337050"/>
            <a:chExt cx="983554" cy="1109742"/>
          </a:xfrm>
          <a:solidFill>
            <a:srgbClr val="C00000"/>
          </a:solidFill>
        </p:grpSpPr>
        <p:sp>
          <p:nvSpPr>
            <p:cNvPr id="14"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16" name="文本框 32"/>
            <p:cNvSpPr txBox="1"/>
            <p:nvPr/>
          </p:nvSpPr>
          <p:spPr>
            <a:xfrm>
              <a:off x="1268677" y="4610826"/>
              <a:ext cx="814222" cy="562191"/>
            </a:xfrm>
            <a:prstGeom prst="rect">
              <a:avLst/>
            </a:prstGeom>
            <a:grpFill/>
          </p:spPr>
          <p:txBody>
            <a:bodyPr wrap="square" rtlCol="0">
              <a:spAutoFit/>
            </a:bodyPr>
            <a:lstStyle/>
            <a:p>
              <a:pPr algn="ctr"/>
              <a:r>
                <a:rPr lang="en-US" altLang="zh-CN" sz="8800" dirty="0">
                  <a:solidFill>
                    <a:schemeClr val="bg1"/>
                  </a:solidFill>
                  <a:latin typeface="+mn-ea"/>
                </a:rPr>
                <a:t>01</a:t>
              </a:r>
              <a:endParaRPr lang="zh-CN" altLang="en-US" sz="8800" dirty="0">
                <a:solidFill>
                  <a:schemeClr val="bg1"/>
                </a:solidFill>
                <a:latin typeface="+mn-ea"/>
              </a:endParaRPr>
            </a:p>
          </p:txBody>
        </p:sp>
      </p:grpSp>
      <p:sp>
        <p:nvSpPr>
          <p:cNvPr id="17" name="TextBox 7"/>
          <p:cNvSpPr txBox="1"/>
          <p:nvPr/>
        </p:nvSpPr>
        <p:spPr>
          <a:xfrm>
            <a:off x="5692566" y="2525433"/>
            <a:ext cx="6108370" cy="96227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6000" spc="1200" dirty="0">
                <a:solidFill>
                  <a:srgbClr val="C00000"/>
                </a:solidFill>
                <a:latin typeface="微软雅黑" panose="020B0503020204020204" charset="-122"/>
                <a:ea typeface="微软雅黑" panose="020B0503020204020204" charset="-122"/>
              </a:rPr>
              <a:t>版本控制 </a:t>
            </a:r>
            <a:endParaRPr lang="zh-CN" altLang="zh-CN" sz="6000" spc="1200" dirty="0">
              <a:solidFill>
                <a:srgbClr val="C00000"/>
              </a:solidFill>
              <a:latin typeface="微软雅黑" panose="020B0503020204020204" charset="-122"/>
              <a:ea typeface="微软雅黑" panose="020B0503020204020204" charset="-122"/>
            </a:endParaRPr>
          </a:p>
        </p:txBody>
      </p:sp>
      <p:sp>
        <p:nvSpPr>
          <p:cNvPr id="18"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19"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20"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21"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22" name="TextBox 7"/>
          <p:cNvSpPr txBox="1"/>
          <p:nvPr/>
        </p:nvSpPr>
        <p:spPr>
          <a:xfrm>
            <a:off x="6124368"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C00000"/>
                </a:solidFill>
                <a:latin typeface="微软雅黑" panose="020B0503020204020204" charset="-122"/>
                <a:ea typeface="微软雅黑" panose="020B0503020204020204" charset="-122"/>
              </a:rPr>
              <a:t>概念介绍</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23" name="TextBox 7"/>
          <p:cNvSpPr txBox="1"/>
          <p:nvPr/>
        </p:nvSpPr>
        <p:spPr>
          <a:xfrm>
            <a:off x="6124368"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C00000"/>
                </a:solidFill>
                <a:latin typeface="微软雅黑" panose="020B0503020204020204" charset="-122"/>
                <a:ea typeface="微软雅黑" panose="020B0503020204020204" charset="-122"/>
              </a:rPr>
              <a:t>系统比较</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24" name="TextBox 7"/>
          <p:cNvSpPr txBox="1"/>
          <p:nvPr/>
        </p:nvSpPr>
        <p:spPr>
          <a:xfrm>
            <a:off x="8070892" y="3685215"/>
            <a:ext cx="2302468"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C00000"/>
                </a:solidFill>
                <a:latin typeface="微软雅黑" panose="020B0503020204020204" charset="-122"/>
                <a:ea typeface="微软雅黑" panose="020B0503020204020204" charset="-122"/>
              </a:rPr>
              <a:t>阶段演变</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25" name="TextBox 7"/>
          <p:cNvSpPr txBox="1"/>
          <p:nvPr/>
        </p:nvSpPr>
        <p:spPr>
          <a:xfrm>
            <a:off x="8070892"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C00000"/>
                </a:solidFill>
                <a:latin typeface="微软雅黑" panose="020B0503020204020204" charset="-122"/>
                <a:ea typeface="微软雅黑" panose="020B0503020204020204" charset="-122"/>
              </a:rPr>
              <a:t>价值好处</a:t>
            </a:r>
            <a:endParaRPr lang="zh-CN" altLang="en-US" sz="1800" b="0" spc="225" dirty="0">
              <a:solidFill>
                <a:srgbClr val="C00000"/>
              </a:solidFill>
              <a:latin typeface="微软雅黑" panose="020B0503020204020204" charset="-122"/>
              <a:ea typeface="微软雅黑" panose="020B0503020204020204" charset="-122"/>
            </a:endParaRPr>
          </a:p>
        </p:txBody>
      </p:sp>
      <p:cxnSp>
        <p:nvCxnSpPr>
          <p:cNvPr id="26"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标题 1"/>
          <p:cNvSpPr txBox="1"/>
          <p:nvPr/>
        </p:nvSpPr>
        <p:spPr>
          <a:xfrm>
            <a:off x="608400" y="608400"/>
            <a:ext cx="7968441" cy="705600"/>
          </a:xfrm>
          <a:prstGeom prst="rect">
            <a:avLst/>
          </a:prstGeom>
          <a:solidFill>
            <a:schemeClr val="bg1"/>
          </a:solid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kumimoji="1" lang="zh-CN" altLang="en-US"/>
              <a:t>课程教学内容</a:t>
            </a:r>
            <a:endParaRPr kumimoji="1"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 by="(-#ppt_w*2)" calcmode="lin" valueType="num">
                                      <p:cBhvr rctx="PPT">
                                        <p:cTn id="12" dur="500" autoRev="1" fill="hold">
                                          <p:stCondLst>
                                            <p:cond delay="0"/>
                                          </p:stCondLst>
                                        </p:cTn>
                                        <p:tgtEl>
                                          <p:spTgt spid="17"/>
                                        </p:tgtEl>
                                        <p:attrNameLst>
                                          <p:attrName>ppt_w</p:attrName>
                                        </p:attrNameLst>
                                      </p:cBhvr>
                                    </p:anim>
                                    <p:anim by="(#ppt_w*0.50)" calcmode="lin" valueType="num">
                                      <p:cBhvr>
                                        <p:cTn id="13" dur="500" decel="50000" autoRev="1" fill="hold">
                                          <p:stCondLst>
                                            <p:cond delay="0"/>
                                          </p:stCondLst>
                                        </p:cTn>
                                        <p:tgtEl>
                                          <p:spTgt spid="17"/>
                                        </p:tgtEl>
                                        <p:attrNameLst>
                                          <p:attrName>ppt_x</p:attrName>
                                        </p:attrNameLst>
                                      </p:cBhvr>
                                    </p:anim>
                                    <p:anim from="(-#ppt_h/2)" to="(#ppt_y)" calcmode="lin" valueType="num">
                                      <p:cBhvr>
                                        <p:cTn id="14" dur="1000" fill="hold">
                                          <p:stCondLst>
                                            <p:cond delay="0"/>
                                          </p:stCondLst>
                                        </p:cTn>
                                        <p:tgtEl>
                                          <p:spTgt spid="17"/>
                                        </p:tgtEl>
                                        <p:attrNameLst>
                                          <p:attrName>ppt_y</p:attrName>
                                        </p:attrNameLst>
                                      </p:cBhvr>
                                    </p:anim>
                                    <p:animRot by="21600000">
                                      <p:cBhvr>
                                        <p:cTn id="15" dur="1000" fill="hold">
                                          <p:stCondLst>
                                            <p:cond delay="0"/>
                                          </p:stCondLst>
                                        </p:cTn>
                                        <p:tgtEl>
                                          <p:spTgt spid="17"/>
                                        </p:tgtEl>
                                        <p:attrNameLst>
                                          <p:attrName>r</p:attrName>
                                        </p:attrNameLst>
                                      </p:cBhvr>
                                    </p:animRot>
                                  </p:childTnLst>
                                </p:cTn>
                              </p:par>
                            </p:childTnLst>
                          </p:cTn>
                        </p:par>
                        <p:par>
                          <p:cTn id="16" fill="hold">
                            <p:stCondLst>
                              <p:cond delay="215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650"/>
                            </p:stCondLst>
                            <p:childTnLst>
                              <p:par>
                                <p:cTn id="21" presetID="2" presetClass="entr" presetSubtype="6" decel="5000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1+#ppt_w/2"/>
                                          </p:val>
                                        </p:tav>
                                        <p:tav tm="100000">
                                          <p:val>
                                            <p:strVal val="#ppt_x"/>
                                          </p:val>
                                        </p:tav>
                                      </p:tavLst>
                                    </p:anim>
                                    <p:anim calcmode="lin" valueType="num">
                                      <p:cBhvr additive="base">
                                        <p:cTn id="28" dur="75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1+#ppt_w/2"/>
                                          </p:val>
                                        </p:tav>
                                        <p:tav tm="100000">
                                          <p:val>
                                            <p:strVal val="#ppt_x"/>
                                          </p:val>
                                        </p:tav>
                                      </p:tavLst>
                                    </p:anim>
                                    <p:anim calcmode="lin" valueType="num">
                                      <p:cBhvr additive="base">
                                        <p:cTn id="36" dur="750" fill="hold"/>
                                        <p:tgtEl>
                                          <p:spTgt spid="21"/>
                                        </p:tgtEl>
                                        <p:attrNameLst>
                                          <p:attrName>ppt_y</p:attrName>
                                        </p:attrNameLst>
                                      </p:cBhvr>
                                      <p:tavLst>
                                        <p:tav tm="0">
                                          <p:val>
                                            <p:strVal val="1+#ppt_h/2"/>
                                          </p:val>
                                        </p:tav>
                                        <p:tav tm="100000">
                                          <p:val>
                                            <p:strVal val="#ppt_y"/>
                                          </p:val>
                                        </p:tav>
                                      </p:tavLst>
                                    </p:anim>
                                  </p:childTnLst>
                                </p:cTn>
                              </p:par>
                            </p:childTnLst>
                          </p:cTn>
                        </p:par>
                        <p:par>
                          <p:cTn id="37" fill="hold">
                            <p:stCondLst>
                              <p:cond delay="3650"/>
                            </p:stCondLst>
                            <p:childTnLst>
                              <p:par>
                                <p:cTn id="38" presetID="22" presetClass="entr" presetSubtype="8"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P spid="21" grpId="0" animBg="1"/>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add</a:t>
            </a:r>
            <a:endParaRPr kumimoji="1" lang="en-US" altLang="zh-CN" dirty="0"/>
          </a:p>
        </p:txBody>
      </p:sp>
      <p:sp>
        <p:nvSpPr>
          <p:cNvPr id="3" name="文本框 2"/>
          <p:cNvSpPr txBox="1"/>
          <p:nvPr/>
        </p:nvSpPr>
        <p:spPr>
          <a:xfrm>
            <a:off x="608330" y="1313815"/>
            <a:ext cx="10027285" cy="922020"/>
          </a:xfrm>
          <a:prstGeom prst="rect">
            <a:avLst/>
          </a:prstGeom>
          <a:noFill/>
        </p:spPr>
        <p:txBody>
          <a:bodyPr wrap="square" rtlCol="0">
            <a:spAutoFit/>
          </a:bodyPr>
          <a:p>
            <a:r>
              <a:rPr lang="zh-CN" altLang="en-US"/>
              <a:t>把要提交的文件的信息添加到暂存区中；当使用 git commit 时，将依据暂存区中的内容来进行文件的提交。</a:t>
            </a:r>
            <a:endParaRPr lang="zh-CN" altLang="en-US"/>
          </a:p>
          <a:p>
            <a:endParaRPr lang="zh-CN" altLang="en-US"/>
          </a:p>
        </p:txBody>
      </p:sp>
      <p:pic>
        <p:nvPicPr>
          <p:cNvPr id="5" name="图片 4"/>
          <p:cNvPicPr>
            <a:picLocks noChangeAspect="1"/>
          </p:cNvPicPr>
          <p:nvPr/>
        </p:nvPicPr>
        <p:blipFill>
          <a:blip r:embed="rId2"/>
          <a:stretch>
            <a:fillRect/>
          </a:stretch>
        </p:blipFill>
        <p:spPr>
          <a:xfrm>
            <a:off x="258445" y="2078990"/>
            <a:ext cx="11112500" cy="4521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a:t>
            </a:r>
            <a:r>
              <a:rPr kumimoji="1" lang="en-US" altLang="zh-CN" dirty="0"/>
              <a:t>commit</a:t>
            </a:r>
            <a:endParaRPr kumimoji="1" lang="en-US" altLang="zh-CN" dirty="0"/>
          </a:p>
        </p:txBody>
      </p:sp>
      <p:sp>
        <p:nvSpPr>
          <p:cNvPr id="3" name="文本框 2"/>
          <p:cNvSpPr txBox="1"/>
          <p:nvPr/>
        </p:nvSpPr>
        <p:spPr>
          <a:xfrm>
            <a:off x="608330" y="1313815"/>
            <a:ext cx="10027285" cy="412750"/>
          </a:xfrm>
          <a:prstGeom prst="rect">
            <a:avLst/>
          </a:prstGeom>
          <a:noFill/>
        </p:spPr>
        <p:txBody>
          <a:bodyPr wrap="square" rtlCol="0">
            <a:noAutofit/>
          </a:bodyPr>
          <a:p>
            <a:r>
              <a:rPr lang="zh-CN" altLang="en-US"/>
              <a:t>将暂存区中的文件提交到本地仓库中</a:t>
            </a:r>
            <a:endParaRPr lang="zh-CN" altLang="en-US"/>
          </a:p>
          <a:p>
            <a:endParaRPr lang="zh-CN" altLang="en-US"/>
          </a:p>
        </p:txBody>
      </p:sp>
      <p:pic>
        <p:nvPicPr>
          <p:cNvPr id="4" name="图片 3"/>
          <p:cNvPicPr>
            <a:picLocks noChangeAspect="1"/>
          </p:cNvPicPr>
          <p:nvPr/>
        </p:nvPicPr>
        <p:blipFill>
          <a:blip r:embed="rId2"/>
          <a:stretch>
            <a:fillRect/>
          </a:stretch>
        </p:blipFill>
        <p:spPr>
          <a:xfrm>
            <a:off x="608330" y="1981835"/>
            <a:ext cx="8470900" cy="4152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git diff</a:t>
            </a:r>
            <a:endParaRPr kumimoji="1" lang="en-US" altLang="zh-CN" dirty="0"/>
          </a:p>
        </p:txBody>
      </p:sp>
      <p:sp>
        <p:nvSpPr>
          <p:cNvPr id="3" name="文本框 2"/>
          <p:cNvSpPr txBox="1"/>
          <p:nvPr/>
        </p:nvSpPr>
        <p:spPr>
          <a:xfrm>
            <a:off x="608330" y="1313815"/>
            <a:ext cx="10027285" cy="412750"/>
          </a:xfrm>
          <a:prstGeom prst="rect">
            <a:avLst/>
          </a:prstGeom>
          <a:noFill/>
        </p:spPr>
        <p:txBody>
          <a:bodyPr wrap="square" rtlCol="0">
            <a:noAutofit/>
          </a:bodyPr>
          <a:p>
            <a:r>
              <a:rPr lang="zh-CN" altLang="en-US"/>
              <a:t>比较版本之间的差异</a:t>
            </a:r>
            <a:endParaRPr lang="zh-CN" altLang="en-US"/>
          </a:p>
          <a:p>
            <a:endParaRPr lang="zh-CN" altLang="en-US"/>
          </a:p>
        </p:txBody>
      </p:sp>
      <p:pic>
        <p:nvPicPr>
          <p:cNvPr id="6" name="图片 5"/>
          <p:cNvPicPr>
            <a:picLocks noChangeAspect="1"/>
          </p:cNvPicPr>
          <p:nvPr/>
        </p:nvPicPr>
        <p:blipFill>
          <a:blip r:embed="rId2"/>
          <a:stretch>
            <a:fillRect/>
          </a:stretch>
        </p:blipFill>
        <p:spPr>
          <a:xfrm>
            <a:off x="479425" y="1560830"/>
            <a:ext cx="10007600" cy="4762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 git pull</a:t>
            </a:r>
            <a:endParaRPr kumimoji="1" lang="en-US" altLang="zh-CN" dirty="0"/>
          </a:p>
        </p:txBody>
      </p:sp>
      <p:sp>
        <p:nvSpPr>
          <p:cNvPr id="3" name="文本框 2"/>
          <p:cNvSpPr txBox="1"/>
          <p:nvPr/>
        </p:nvSpPr>
        <p:spPr>
          <a:xfrm>
            <a:off x="608330" y="1313815"/>
            <a:ext cx="10027285" cy="412750"/>
          </a:xfrm>
          <a:prstGeom prst="rect">
            <a:avLst/>
          </a:prstGeom>
          <a:noFill/>
        </p:spPr>
        <p:txBody>
          <a:bodyPr wrap="square" rtlCol="0">
            <a:noAutofit/>
          </a:bodyPr>
          <a:p>
            <a:r>
              <a:rPr lang="en-US" altLang="zh-CN"/>
              <a:t> </a:t>
            </a:r>
            <a:r>
              <a:rPr lang="zh-CN" altLang="en-US"/>
              <a:t>从远程仓库获取最新版本并合并到本地</a:t>
            </a:r>
            <a:endParaRPr lang="zh-CN" altLang="en-US"/>
          </a:p>
        </p:txBody>
      </p:sp>
      <p:sp>
        <p:nvSpPr>
          <p:cNvPr id="4" name="标题 1"/>
          <p:cNvSpPr>
            <a:spLocks noGrp="1"/>
          </p:cNvSpPr>
          <p:nvPr/>
        </p:nvSpPr>
        <p:spPr>
          <a:xfrm>
            <a:off x="735330" y="1994535"/>
            <a:ext cx="10968990" cy="705485"/>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l">
              <a:buClrTx/>
              <a:buSzTx/>
              <a:buFontTx/>
            </a:pPr>
            <a:r>
              <a:rPr kumimoji="1" lang="en-US" altLang="zh-CN" dirty="0"/>
              <a:t>git push</a:t>
            </a:r>
            <a:endParaRPr kumimoji="1" lang="en-US" altLang="zh-CN" dirty="0"/>
          </a:p>
        </p:txBody>
      </p:sp>
      <p:sp>
        <p:nvSpPr>
          <p:cNvPr id="5" name="文本框 4"/>
          <p:cNvSpPr txBox="1"/>
          <p:nvPr/>
        </p:nvSpPr>
        <p:spPr>
          <a:xfrm>
            <a:off x="744220" y="2848610"/>
            <a:ext cx="4064000" cy="368300"/>
          </a:xfrm>
          <a:prstGeom prst="rect">
            <a:avLst/>
          </a:prstGeom>
          <a:noFill/>
        </p:spPr>
        <p:txBody>
          <a:bodyPr wrap="square" rtlCol="0">
            <a:spAutoFit/>
          </a:bodyPr>
          <a:p>
            <a:r>
              <a:rPr lang="zh-CN" altLang="en-US"/>
              <a:t>把本地仓库的提交推送到远程仓库</a:t>
            </a:r>
            <a:endParaRPr lang="zh-CN" altLang="en-US"/>
          </a:p>
        </p:txBody>
      </p:sp>
      <p:pic>
        <p:nvPicPr>
          <p:cNvPr id="7" name="图片 6"/>
          <p:cNvPicPr>
            <a:picLocks noChangeAspect="1"/>
          </p:cNvPicPr>
          <p:nvPr/>
        </p:nvPicPr>
        <p:blipFill>
          <a:blip r:embed="rId2"/>
          <a:stretch>
            <a:fillRect/>
          </a:stretch>
        </p:blipFill>
        <p:spPr>
          <a:xfrm>
            <a:off x="476250" y="3429000"/>
            <a:ext cx="8669020" cy="23558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 git log</a:t>
            </a:r>
            <a:endParaRPr kumimoji="1" lang="en-US" altLang="zh-CN" dirty="0"/>
          </a:p>
        </p:txBody>
      </p:sp>
      <p:sp>
        <p:nvSpPr>
          <p:cNvPr id="3" name="文本框 2"/>
          <p:cNvSpPr txBox="1"/>
          <p:nvPr/>
        </p:nvSpPr>
        <p:spPr>
          <a:xfrm>
            <a:off x="608330" y="1313815"/>
            <a:ext cx="10027285" cy="412750"/>
          </a:xfrm>
          <a:prstGeom prst="rect">
            <a:avLst/>
          </a:prstGeom>
          <a:noFill/>
        </p:spPr>
        <p:txBody>
          <a:bodyPr wrap="square" rtlCol="0">
            <a:noAutofit/>
          </a:bodyPr>
          <a:p>
            <a:r>
              <a:t>显示提交的记录</a:t>
            </a:r>
          </a:p>
        </p:txBody>
      </p:sp>
      <p:sp>
        <p:nvSpPr>
          <p:cNvPr id="4" name="标题 1"/>
          <p:cNvSpPr>
            <a:spLocks noGrp="1"/>
          </p:cNvSpPr>
          <p:nvPr/>
        </p:nvSpPr>
        <p:spPr>
          <a:xfrm>
            <a:off x="608330" y="4761865"/>
            <a:ext cx="10968990" cy="705485"/>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l">
              <a:buClrTx/>
              <a:buSzTx/>
              <a:buFontTx/>
            </a:pPr>
            <a:r>
              <a:rPr kumimoji="1" lang="en-US" altLang="zh-CN" dirty="0"/>
              <a:t>git mv</a:t>
            </a:r>
            <a:endParaRPr kumimoji="1" lang="en-US" altLang="zh-CN" dirty="0"/>
          </a:p>
        </p:txBody>
      </p:sp>
      <p:pic>
        <p:nvPicPr>
          <p:cNvPr id="8" name="图片 7"/>
          <p:cNvPicPr>
            <a:picLocks noChangeAspect="1"/>
          </p:cNvPicPr>
          <p:nvPr/>
        </p:nvPicPr>
        <p:blipFill>
          <a:blip r:embed="rId2"/>
          <a:stretch>
            <a:fillRect/>
          </a:stretch>
        </p:blipFill>
        <p:spPr>
          <a:xfrm>
            <a:off x="260350" y="5467350"/>
            <a:ext cx="7430770" cy="1143000"/>
          </a:xfrm>
          <a:prstGeom prst="rect">
            <a:avLst/>
          </a:prstGeom>
        </p:spPr>
      </p:pic>
      <p:pic>
        <p:nvPicPr>
          <p:cNvPr id="9" name="图片 8"/>
          <p:cNvPicPr>
            <a:picLocks noChangeAspect="1"/>
          </p:cNvPicPr>
          <p:nvPr/>
        </p:nvPicPr>
        <p:blipFill>
          <a:blip r:embed="rId3"/>
          <a:stretch>
            <a:fillRect/>
          </a:stretch>
        </p:blipFill>
        <p:spPr>
          <a:xfrm>
            <a:off x="260350" y="2005965"/>
            <a:ext cx="7594600" cy="2755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umimoji="1" lang="en-US" altLang="zh-CN" dirty="0"/>
              <a:t> git rm</a:t>
            </a:r>
            <a:endParaRPr kumimoji="1" lang="en-US" altLang="zh-CN" dirty="0"/>
          </a:p>
        </p:txBody>
      </p:sp>
      <p:sp>
        <p:nvSpPr>
          <p:cNvPr id="3" name="文本框 2"/>
          <p:cNvSpPr txBox="1"/>
          <p:nvPr/>
        </p:nvSpPr>
        <p:spPr>
          <a:xfrm>
            <a:off x="608330" y="1313815"/>
            <a:ext cx="10027285" cy="412750"/>
          </a:xfrm>
          <a:prstGeom prst="rect">
            <a:avLst/>
          </a:prstGeom>
          <a:noFill/>
        </p:spPr>
        <p:txBody>
          <a:bodyPr wrap="square" rtlCol="0">
            <a:noAutofit/>
          </a:bodyPr>
          <a:p>
            <a:r>
              <a:t>删除文件或者文件夹</a:t>
            </a:r>
          </a:p>
          <a:p/>
        </p:txBody>
      </p:sp>
      <p:pic>
        <p:nvPicPr>
          <p:cNvPr id="5" name="图片 4"/>
          <p:cNvPicPr>
            <a:picLocks noChangeAspect="1"/>
          </p:cNvPicPr>
          <p:nvPr/>
        </p:nvPicPr>
        <p:blipFill>
          <a:blip r:embed="rId2"/>
          <a:stretch>
            <a:fillRect/>
          </a:stretch>
        </p:blipFill>
        <p:spPr>
          <a:xfrm>
            <a:off x="266700" y="2044700"/>
            <a:ext cx="9969500" cy="2768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522209" y="2163247"/>
            <a:ext cx="2416442" cy="2726466"/>
            <a:chOff x="1184011" y="4337050"/>
            <a:chExt cx="983554" cy="1109742"/>
          </a:xfrm>
          <a:solidFill>
            <a:srgbClr val="C00000"/>
          </a:solidFill>
        </p:grpSpPr>
        <p:sp>
          <p:nvSpPr>
            <p:cNvPr id="5"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6" name="文本框 32"/>
            <p:cNvSpPr txBox="1"/>
            <p:nvPr/>
          </p:nvSpPr>
          <p:spPr>
            <a:xfrm>
              <a:off x="1268677" y="4610826"/>
              <a:ext cx="814222" cy="588783"/>
            </a:xfrm>
            <a:prstGeom prst="rect">
              <a:avLst/>
            </a:prstGeom>
            <a:grpFill/>
          </p:spPr>
          <p:txBody>
            <a:bodyPr wrap="square" rtlCol="0">
              <a:spAutoFit/>
            </a:bodyPr>
            <a:lstStyle/>
            <a:p>
              <a:pPr algn="ctr"/>
              <a:r>
                <a:rPr lang="en-US" altLang="zh-CN" sz="8800" dirty="0">
                  <a:solidFill>
                    <a:schemeClr val="bg1"/>
                  </a:solidFill>
                  <a:latin typeface="+mn-ea"/>
                </a:rPr>
                <a:t>04</a:t>
              </a:r>
              <a:endParaRPr lang="zh-CN" altLang="en-US" sz="8800" dirty="0">
                <a:solidFill>
                  <a:schemeClr val="bg1"/>
                </a:solidFill>
                <a:latin typeface="+mn-ea"/>
              </a:endParaRPr>
            </a:p>
          </p:txBody>
        </p:sp>
      </p:grpSp>
      <p:sp>
        <p:nvSpPr>
          <p:cNvPr id="7" name="TextBox 7"/>
          <p:cNvSpPr txBox="1"/>
          <p:nvPr/>
        </p:nvSpPr>
        <p:spPr>
          <a:xfrm>
            <a:off x="5692775" y="2525395"/>
            <a:ext cx="4814570" cy="962025"/>
          </a:xfrm>
          <a:prstGeom prst="rect">
            <a:avLst/>
          </a:prstGeom>
          <a:noFill/>
        </p:spPr>
        <p:txBody>
          <a:bodyPr wrap="square" lIns="38567" tIns="19283" rIns="38567" bIns="19283" rtlCol="0">
            <a:noAutofit/>
          </a:bodyPr>
          <a:lstStyle>
            <a:defPPr>
              <a:defRPr lang="zh-CN"/>
            </a:defPPr>
            <a:lvl1pPr>
              <a:defRPr sz="5000" b="1">
                <a:solidFill>
                  <a:schemeClr val="bg1"/>
                </a:solidFill>
                <a:latin typeface="+mn-ea"/>
                <a:ea typeface="+mn-ea"/>
              </a:defRPr>
            </a:lvl1pPr>
          </a:lstStyle>
          <a:p>
            <a:r>
              <a:rPr lang="zh-CN" altLang="en-US" sz="6000" spc="1200" dirty="0">
                <a:solidFill>
                  <a:srgbClr val="C00000"/>
                </a:solidFill>
                <a:latin typeface="微软雅黑" panose="020B0503020204020204" charset="-122"/>
                <a:ea typeface="微软雅黑" panose="020B0503020204020204" charset="-122"/>
              </a:rPr>
              <a:t>实验练习</a:t>
            </a:r>
            <a:endParaRPr lang="zh-CN" altLang="zh-CN" sz="6000" spc="1200" dirty="0">
              <a:solidFill>
                <a:srgbClr val="C00000"/>
              </a:solidFill>
              <a:latin typeface="微软雅黑" panose="020B0503020204020204" charset="-122"/>
              <a:ea typeface="微软雅黑" panose="020B0503020204020204" charset="-122"/>
            </a:endParaRPr>
          </a:p>
        </p:txBody>
      </p:sp>
      <p:cxnSp>
        <p:nvCxnSpPr>
          <p:cNvPr id="18"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45440" y="677545"/>
            <a:ext cx="4244975" cy="598805"/>
          </a:xfrm>
          <a:prstGeom prst="rect">
            <a:avLst/>
          </a:prstGeom>
          <a:solidFill>
            <a:schemeClr val="bg1"/>
          </a:solidFill>
        </p:spPr>
        <p:txBody>
          <a:bodyPr wrap="square" rtlCol="0">
            <a:noAutofit/>
          </a:bodyPr>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by="(-#ppt_w*2)" calcmode="lin" valueType="num">
                                      <p:cBhvr rctx="PPT">
                                        <p:cTn id="12" dur="500" autoRev="1" fill="hold">
                                          <p:stCondLst>
                                            <p:cond delay="0"/>
                                          </p:stCondLst>
                                        </p:cTn>
                                        <p:tgtEl>
                                          <p:spTgt spid="7"/>
                                        </p:tgtEl>
                                        <p:attrNameLst>
                                          <p:attrName>ppt_w</p:attrName>
                                        </p:attrNameLst>
                                      </p:cBhvr>
                                    </p:anim>
                                    <p:anim by="(#ppt_w*0.50)" calcmode="lin" valueType="num">
                                      <p:cBhvr>
                                        <p:cTn id="13" dur="500" decel="50000" autoRev="1" fill="hold">
                                          <p:stCondLst>
                                            <p:cond delay="0"/>
                                          </p:stCondLst>
                                        </p:cTn>
                                        <p:tgtEl>
                                          <p:spTgt spid="7"/>
                                        </p:tgtEl>
                                        <p:attrNameLst>
                                          <p:attrName>ppt_x</p:attrName>
                                        </p:attrNameLst>
                                      </p:cBhvr>
                                    </p:anim>
                                    <p:anim from="(-#ppt_h/2)" to="(#ppt_y)" calcmode="lin" valueType="num">
                                      <p:cBhvr>
                                        <p:cTn id="14" dur="1000" fill="hold">
                                          <p:stCondLst>
                                            <p:cond delay="0"/>
                                          </p:stCondLst>
                                        </p:cTn>
                                        <p:tgtEl>
                                          <p:spTgt spid="7"/>
                                        </p:tgtEl>
                                        <p:attrNameLst>
                                          <p:attrName>ppt_y</p:attrName>
                                        </p:attrNameLst>
                                      </p:cBhvr>
                                    </p:anim>
                                    <p:animRot by="21600000">
                                      <p:cBhvr>
                                        <p:cTn id="15" dur="1000" fill="hold">
                                          <p:stCondLst>
                                            <p:cond delay="0"/>
                                          </p:stCondLst>
                                        </p:cTn>
                                        <p:tgtEl>
                                          <p:spTgt spid="7"/>
                                        </p:tgtEl>
                                        <p:attrNameLst>
                                          <p:attrName>r</p:attrName>
                                        </p:attrNameLst>
                                      </p:cBhvr>
                                    </p:animRo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标题 14"/>
          <p:cNvSpPr>
            <a:spLocks noGrp="1"/>
          </p:cNvSpPr>
          <p:nvPr>
            <p:ph type="title"/>
          </p:nvPr>
        </p:nvSpPr>
        <p:spPr>
          <a:xfrm>
            <a:off x="756317" y="3076200"/>
            <a:ext cx="10969200" cy="705600"/>
          </a:xfrm>
          <a:solidFill>
            <a:schemeClr val="bg1"/>
          </a:solidFill>
        </p:spPr>
        <p:txBody>
          <a:bodyPr>
            <a:normAutofit/>
          </a:bodyPr>
          <a:p>
            <a:pPr algn="ctr"/>
            <a:r>
              <a:rPr lang="zh-CN" altLang="en-US" dirty="0">
                <a:solidFill>
                  <a:srgbClr val="C00000"/>
                </a:solidFill>
              </a:rPr>
              <a:t>实验三：</a:t>
            </a:r>
            <a:r>
              <a:rPr lang="en-US" altLang="zh-CN" dirty="0">
                <a:solidFill>
                  <a:srgbClr val="C00000"/>
                </a:solidFill>
              </a:rPr>
              <a:t>Git</a:t>
            </a:r>
            <a:r>
              <a:rPr dirty="0">
                <a:solidFill>
                  <a:srgbClr val="C00000"/>
                </a:solidFill>
              </a:rPr>
              <a:t>的安装与</a:t>
            </a:r>
            <a:r>
              <a:rPr dirty="0">
                <a:solidFill>
                  <a:srgbClr val="C00000"/>
                </a:solidFill>
              </a:rPr>
              <a:t>实操</a:t>
            </a:r>
            <a:endParaRPr dirty="0">
              <a:solidFill>
                <a:srgbClr val="C00000"/>
              </a:solidFill>
            </a:endParaRPr>
          </a:p>
        </p:txBody>
      </p:sp>
      <p:sp>
        <p:nvSpPr>
          <p:cNvPr id="3" name="文本框 2"/>
          <p:cNvSpPr txBox="1"/>
          <p:nvPr/>
        </p:nvSpPr>
        <p:spPr>
          <a:xfrm>
            <a:off x="414020" y="546100"/>
            <a:ext cx="6332220" cy="882015"/>
          </a:xfrm>
          <a:prstGeom prst="rect">
            <a:avLst/>
          </a:prstGeom>
          <a:solidFill>
            <a:schemeClr val="bg1"/>
          </a:solidFill>
        </p:spPr>
        <p:txBody>
          <a:bodyPr wrap="square" rtlCol="0">
            <a:noAutofit/>
          </a:bodyPr>
          <a:p>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258614" cy="705600"/>
          </a:xfrm>
          <a:solidFill>
            <a:schemeClr val="bg1"/>
          </a:solidFill>
        </p:spPr>
        <p:txBody>
          <a:bodyPr>
            <a:normAutofit/>
          </a:bodyPr>
          <a:lstStyle/>
          <a:p>
            <a:r>
              <a:rPr lang="en-US" altLang="zh-CN" dirty="0"/>
              <a:t>1</a:t>
            </a:r>
            <a:r>
              <a:rPr lang="zh-CN" altLang="en-US" dirty="0"/>
              <a:t>、实验目的</a:t>
            </a:r>
            <a:endParaRPr lang="zh-CN" altLang="en-US" dirty="0"/>
          </a:p>
        </p:txBody>
      </p:sp>
      <p:sp>
        <p:nvSpPr>
          <p:cNvPr id="12" name="内容占位符 2"/>
          <p:cNvSpPr>
            <a:spLocks noGrp="1"/>
          </p:cNvSpPr>
          <p:nvPr>
            <p:ph idx="1"/>
          </p:nvPr>
        </p:nvSpPr>
        <p:spPr>
          <a:xfrm>
            <a:off x="1707776" y="2158623"/>
            <a:ext cx="10205999" cy="3247094"/>
          </a:xfrm>
        </p:spPr>
        <p:txBody>
          <a:bodyPr>
            <a:normAutofit/>
          </a:bodyPr>
          <a:lstStyle/>
          <a:p>
            <a:pPr>
              <a:lnSpc>
                <a:spcPct val="150000"/>
              </a:lnSpc>
            </a:pPr>
            <a:r>
              <a:rPr kumimoji="1" lang="zh-CN" altLang="en-US" sz="2800" dirty="0"/>
              <a:t> 了解版本控制的作用及发展</a:t>
            </a:r>
            <a:r>
              <a:rPr kumimoji="1" lang="zh-CN" altLang="en-US" sz="2800" dirty="0"/>
              <a:t>历史； </a:t>
            </a:r>
            <a:endParaRPr kumimoji="1" lang="en-US" altLang="zh-CN" sz="2800" dirty="0"/>
          </a:p>
          <a:p>
            <a:pPr>
              <a:lnSpc>
                <a:spcPct val="150000"/>
              </a:lnSpc>
            </a:pPr>
            <a:r>
              <a:rPr kumimoji="1" lang="zh-CN" altLang="en-US" sz="2800" dirty="0"/>
              <a:t> 熟悉如何基于</a:t>
            </a:r>
            <a:r>
              <a:rPr kumimoji="1" lang="en-US" altLang="zh-CN" sz="2800" dirty="0"/>
              <a:t>Git</a:t>
            </a:r>
            <a:r>
              <a:rPr kumimoji="1" lang="zh-CN" altLang="en-US" sz="2800" dirty="0"/>
              <a:t>完成开源项目创建；</a:t>
            </a:r>
            <a:endParaRPr kumimoji="1" lang="en-US" altLang="zh-CN" sz="2800" dirty="0"/>
          </a:p>
          <a:p>
            <a:pPr>
              <a:lnSpc>
                <a:spcPct val="150000"/>
              </a:lnSpc>
            </a:pPr>
            <a:r>
              <a:rPr kumimoji="1" lang="zh-CN" altLang="en-US" sz="2800" dirty="0"/>
              <a:t> 能够基于</a:t>
            </a:r>
            <a:r>
              <a:rPr kumimoji="1" lang="en-US" altLang="zh-CN" sz="2800" dirty="0"/>
              <a:t>Git</a:t>
            </a:r>
            <a:r>
              <a:rPr kumimoji="1" sz="2800" dirty="0"/>
              <a:t>相关知识进行项目内容的管理</a:t>
            </a:r>
            <a:r>
              <a:rPr kumimoji="1" lang="zh-CN" altLang="en-US" sz="2800" dirty="0"/>
              <a:t>。</a:t>
            </a:r>
            <a:endParaRPr kumimoji="1" lang="en-US" altLang="zh-CN" sz="2800" dirty="0"/>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标题 14"/>
          <p:cNvSpPr>
            <a:spLocks noGrp="1"/>
          </p:cNvSpPr>
          <p:nvPr>
            <p:ph type="title"/>
          </p:nvPr>
        </p:nvSpPr>
        <p:spPr>
          <a:xfrm>
            <a:off x="608400" y="608400"/>
            <a:ext cx="9338875" cy="705600"/>
          </a:xfrm>
          <a:solidFill>
            <a:schemeClr val="bg1"/>
          </a:solidFill>
        </p:spPr>
        <p:txBody>
          <a:bodyPr>
            <a:normAutofit/>
          </a:bodyPr>
          <a:lstStyle/>
          <a:p>
            <a:r>
              <a:rPr lang="en-US" altLang="zh-CN" dirty="0"/>
              <a:t>2</a:t>
            </a:r>
            <a:r>
              <a:rPr lang="zh-CN" altLang="en-US" dirty="0"/>
              <a:t>、实验前提</a:t>
            </a:r>
            <a:endParaRPr lang="zh-CN" altLang="en-US" dirty="0"/>
          </a:p>
        </p:txBody>
      </p:sp>
      <p:sp>
        <p:nvSpPr>
          <p:cNvPr id="5" name="内容占位符 2"/>
          <p:cNvSpPr txBox="1"/>
          <p:nvPr/>
        </p:nvSpPr>
        <p:spPr>
          <a:xfrm>
            <a:off x="1707776" y="2302993"/>
            <a:ext cx="10205999" cy="2553211"/>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800" dirty="0"/>
              <a:t> 完成 </a:t>
            </a:r>
            <a:r>
              <a:rPr kumimoji="1" lang="en-US" altLang="zh-CN" sz="2800" dirty="0"/>
              <a:t>GitHub</a:t>
            </a:r>
            <a:r>
              <a:rPr kumimoji="1" lang="zh-CN" altLang="en-US" sz="2800" dirty="0"/>
              <a:t> 账号注册；</a:t>
            </a:r>
            <a:endParaRPr kumimoji="1" lang="en-US" altLang="zh-CN" sz="2800" dirty="0"/>
          </a:p>
          <a:p>
            <a:pPr>
              <a:lnSpc>
                <a:spcPct val="150000"/>
              </a:lnSpc>
            </a:pPr>
            <a:r>
              <a:rPr kumimoji="1" lang="zh-CN" altLang="en-US" sz="2800" dirty="0"/>
              <a:t> </a:t>
            </a:r>
            <a:r>
              <a:rPr kumimoji="1" lang="en-US" altLang="zh-CN" sz="2800" dirty="0"/>
              <a:t>2-4</a:t>
            </a:r>
            <a:r>
              <a:rPr kumimoji="1" lang="zh-CN" altLang="en-US" sz="2800" dirty="0"/>
              <a:t>人一组分组；</a:t>
            </a:r>
            <a:endParaRPr kumimoji="1" lang="en-US" altLang="zh-CN" sz="2800" dirty="0"/>
          </a:p>
          <a:p>
            <a:pPr>
              <a:lnSpc>
                <a:spcPct val="150000"/>
              </a:lnSpc>
            </a:pPr>
            <a:r>
              <a:rPr kumimoji="1" lang="zh-CN" altLang="en-US" sz="2800" dirty="0"/>
              <a:t> 准备一台可联网的</a:t>
            </a:r>
            <a:r>
              <a:rPr kumimoji="1" lang="zh-CN" altLang="en-US" sz="2800" dirty="0"/>
              <a:t>电脑；</a:t>
            </a:r>
            <a:endParaRPr kumimoji="1" lang="en-US" altLang="zh-CN" sz="2800" dirty="0"/>
          </a:p>
          <a:p>
            <a:pPr marL="0" indent="0">
              <a:lnSpc>
                <a:spcPct val="150000"/>
              </a:lnSpc>
              <a:buNone/>
            </a:pPr>
            <a:endParaRPr kumimoji="1" lang="en-US" altLang="zh-C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8992800" cy="705600"/>
          </a:xfrm>
          <a:solidFill>
            <a:schemeClr val="bg1"/>
          </a:solidFill>
        </p:spPr>
        <p:txBody>
          <a:bodyPr/>
          <a:lstStyle/>
          <a:p>
            <a:r>
              <a:rPr lang="zh-CN" altLang="en-US" dirty="0"/>
              <a:t>什么是版本控制？</a:t>
            </a:r>
            <a:endParaRPr lang="zh-CN" altLang="en-US" dirty="0"/>
          </a:p>
        </p:txBody>
      </p:sp>
      <p:sp>
        <p:nvSpPr>
          <p:cNvPr id="2" name="文本框 1"/>
          <p:cNvSpPr txBox="1"/>
          <p:nvPr/>
        </p:nvSpPr>
        <p:spPr>
          <a:xfrm>
            <a:off x="608330" y="1369060"/>
            <a:ext cx="10314940" cy="398780"/>
          </a:xfrm>
          <a:prstGeom prst="rect">
            <a:avLst/>
          </a:prstGeom>
          <a:noFill/>
        </p:spPr>
        <p:txBody>
          <a:bodyPr wrap="square" rtlCol="0">
            <a:spAutoFit/>
          </a:bodyPr>
          <a:p>
            <a:pPr algn="l">
              <a:buClrTx/>
              <a:buSzTx/>
              <a:buFontTx/>
            </a:pPr>
            <a:r>
              <a:rPr lang="zh-CN" altLang="en-US" sz="2000" dirty="0">
                <a:solidFill>
                  <a:schemeClr val="accent5">
                    <a:lumMod val="50000"/>
                  </a:schemeClr>
                </a:solidFill>
                <a:latin typeface="微软雅黑" panose="020B0503020204020204" charset="-122"/>
                <a:ea typeface="微软雅黑" panose="020B0503020204020204" charset="-122"/>
              </a:rPr>
              <a:t>版本控制是一种记录一个或若干文件内容变化，以便将来查阅特定版本修订情况的系统</a:t>
            </a:r>
            <a:endParaRPr lang="zh-CN" altLang="en-US" sz="2000" dirty="0">
              <a:solidFill>
                <a:schemeClr val="accent5">
                  <a:lumMod val="50000"/>
                </a:schemeClr>
              </a:solidFill>
              <a:latin typeface="微软雅黑" panose="020B0503020204020204" charset="-122"/>
              <a:ea typeface="微软雅黑" panose="020B0503020204020204" charset="-122"/>
            </a:endParaRPr>
          </a:p>
        </p:txBody>
      </p:sp>
      <p:sp>
        <p:nvSpPr>
          <p:cNvPr id="39" name="圆角矩形 38"/>
          <p:cNvSpPr/>
          <p:nvPr/>
        </p:nvSpPr>
        <p:spPr>
          <a:xfrm>
            <a:off x="7782913" y="3355239"/>
            <a:ext cx="2144478" cy="437784"/>
          </a:xfrm>
          <a:custGeom>
            <a:avLst/>
            <a:gdLst>
              <a:gd name="connsiteX0" fmla="*/ 0 w 2144478"/>
              <a:gd name="connsiteY0" fmla="*/ 37606 h 437784"/>
              <a:gd name="connsiteX1" fmla="*/ 37606 w 2144478"/>
              <a:gd name="connsiteY1" fmla="*/ 0 h 437784"/>
              <a:gd name="connsiteX2" fmla="*/ 748054 w 2144478"/>
              <a:gd name="connsiteY2" fmla="*/ 0 h 437784"/>
              <a:gd name="connsiteX3" fmla="*/ 1396424 w 2144478"/>
              <a:gd name="connsiteY3" fmla="*/ 0 h 437784"/>
              <a:gd name="connsiteX4" fmla="*/ 2106872 w 2144478"/>
              <a:gd name="connsiteY4" fmla="*/ 0 h 437784"/>
              <a:gd name="connsiteX5" fmla="*/ 2144478 w 2144478"/>
              <a:gd name="connsiteY5" fmla="*/ 37606 h 437784"/>
              <a:gd name="connsiteX6" fmla="*/ 2144478 w 2144478"/>
              <a:gd name="connsiteY6" fmla="*/ 400178 h 437784"/>
              <a:gd name="connsiteX7" fmla="*/ 2106872 w 2144478"/>
              <a:gd name="connsiteY7" fmla="*/ 437784 h 437784"/>
              <a:gd name="connsiteX8" fmla="*/ 1479195 w 2144478"/>
              <a:gd name="connsiteY8" fmla="*/ 437784 h 437784"/>
              <a:gd name="connsiteX9" fmla="*/ 748054 w 2144478"/>
              <a:gd name="connsiteY9" fmla="*/ 437784 h 437784"/>
              <a:gd name="connsiteX10" fmla="*/ 37606 w 2144478"/>
              <a:gd name="connsiteY10" fmla="*/ 437784 h 437784"/>
              <a:gd name="connsiteX11" fmla="*/ 0 w 2144478"/>
              <a:gd name="connsiteY11" fmla="*/ 400178 h 437784"/>
              <a:gd name="connsiteX12" fmla="*/ 0 w 2144478"/>
              <a:gd name="connsiteY12" fmla="*/ 37606 h 4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4478" h="437784" fill="none" extrusionOk="0">
                <a:moveTo>
                  <a:pt x="0" y="37606"/>
                </a:moveTo>
                <a:cubicBezTo>
                  <a:pt x="1532" y="21773"/>
                  <a:pt x="15805" y="3250"/>
                  <a:pt x="37606" y="0"/>
                </a:cubicBezTo>
                <a:cubicBezTo>
                  <a:pt x="340092" y="11449"/>
                  <a:pt x="401724" y="-30676"/>
                  <a:pt x="748054" y="0"/>
                </a:cubicBezTo>
                <a:cubicBezTo>
                  <a:pt x="1094384" y="30676"/>
                  <a:pt x="1196874" y="-24986"/>
                  <a:pt x="1396424" y="0"/>
                </a:cubicBezTo>
                <a:cubicBezTo>
                  <a:pt x="1595974" y="24986"/>
                  <a:pt x="1860698" y="-34497"/>
                  <a:pt x="2106872" y="0"/>
                </a:cubicBezTo>
                <a:cubicBezTo>
                  <a:pt x="2130459" y="184"/>
                  <a:pt x="2145053" y="17107"/>
                  <a:pt x="2144478" y="37606"/>
                </a:cubicBezTo>
                <a:cubicBezTo>
                  <a:pt x="2138626" y="115131"/>
                  <a:pt x="2135677" y="311933"/>
                  <a:pt x="2144478" y="400178"/>
                </a:cubicBezTo>
                <a:cubicBezTo>
                  <a:pt x="2146178" y="420922"/>
                  <a:pt x="2123450" y="439281"/>
                  <a:pt x="2106872" y="437784"/>
                </a:cubicBezTo>
                <a:cubicBezTo>
                  <a:pt x="1866731" y="439499"/>
                  <a:pt x="1615239" y="443965"/>
                  <a:pt x="1479195" y="437784"/>
                </a:cubicBezTo>
                <a:cubicBezTo>
                  <a:pt x="1343151" y="431603"/>
                  <a:pt x="906078" y="414262"/>
                  <a:pt x="748054" y="437784"/>
                </a:cubicBezTo>
                <a:cubicBezTo>
                  <a:pt x="590030" y="461306"/>
                  <a:pt x="226742" y="408285"/>
                  <a:pt x="37606" y="437784"/>
                </a:cubicBezTo>
                <a:cubicBezTo>
                  <a:pt x="17371" y="434417"/>
                  <a:pt x="-547" y="422890"/>
                  <a:pt x="0" y="400178"/>
                </a:cubicBezTo>
                <a:cubicBezTo>
                  <a:pt x="6180" y="254716"/>
                  <a:pt x="17678" y="160014"/>
                  <a:pt x="0" y="37606"/>
                </a:cubicBezTo>
                <a:close/>
              </a:path>
              <a:path w="2144478" h="437784" stroke="0" extrusionOk="0">
                <a:moveTo>
                  <a:pt x="0" y="37606"/>
                </a:moveTo>
                <a:cubicBezTo>
                  <a:pt x="417" y="15628"/>
                  <a:pt x="15432" y="-9"/>
                  <a:pt x="37606" y="0"/>
                </a:cubicBezTo>
                <a:cubicBezTo>
                  <a:pt x="230857" y="-30376"/>
                  <a:pt x="555478" y="1646"/>
                  <a:pt x="748054" y="0"/>
                </a:cubicBezTo>
                <a:cubicBezTo>
                  <a:pt x="940630" y="-1646"/>
                  <a:pt x="1257330" y="-31042"/>
                  <a:pt x="1396424" y="0"/>
                </a:cubicBezTo>
                <a:cubicBezTo>
                  <a:pt x="1535518" y="31042"/>
                  <a:pt x="1865979" y="-11161"/>
                  <a:pt x="2106872" y="0"/>
                </a:cubicBezTo>
                <a:cubicBezTo>
                  <a:pt x="2128073" y="2333"/>
                  <a:pt x="2144737" y="20879"/>
                  <a:pt x="2144478" y="37606"/>
                </a:cubicBezTo>
                <a:cubicBezTo>
                  <a:pt x="2134571" y="212879"/>
                  <a:pt x="2157606" y="247281"/>
                  <a:pt x="2144478" y="400178"/>
                </a:cubicBezTo>
                <a:cubicBezTo>
                  <a:pt x="2141777" y="422656"/>
                  <a:pt x="2122792" y="439466"/>
                  <a:pt x="2106872" y="437784"/>
                </a:cubicBezTo>
                <a:cubicBezTo>
                  <a:pt x="1856562" y="465469"/>
                  <a:pt x="1778488" y="470175"/>
                  <a:pt x="1458502" y="437784"/>
                </a:cubicBezTo>
                <a:cubicBezTo>
                  <a:pt x="1138516" y="405394"/>
                  <a:pt x="1014187" y="424817"/>
                  <a:pt x="830825" y="437784"/>
                </a:cubicBezTo>
                <a:cubicBezTo>
                  <a:pt x="647463" y="450751"/>
                  <a:pt x="310981" y="419257"/>
                  <a:pt x="37606" y="437784"/>
                </a:cubicBezTo>
                <a:cubicBezTo>
                  <a:pt x="20709" y="436594"/>
                  <a:pt x="-865" y="421769"/>
                  <a:pt x="0" y="400178"/>
                </a:cubicBezTo>
                <a:cubicBezTo>
                  <a:pt x="10511" y="320539"/>
                  <a:pt x="3506" y="120954"/>
                  <a:pt x="0" y="37606"/>
                </a:cubicBezTo>
                <a:close/>
              </a:path>
            </a:pathLst>
          </a:cu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defTabSz="457200"/>
            <a:r>
              <a:rPr lang="zh-CN" altLang="en-US" sz="1600" b="1" dirty="0">
                <a:solidFill>
                  <a:schemeClr val="accent5">
                    <a:lumMod val="50000"/>
                  </a:schemeClr>
                </a:solidFill>
                <a:latin typeface="HanziPen TC" panose="03000300000000000000" pitchFamily="66" charset="-120"/>
                <a:ea typeface="HanziPen TC" panose="03000300000000000000" pitchFamily="66" charset="-120"/>
              </a:rPr>
              <a:t>管理</a:t>
            </a:r>
            <a:endParaRPr lang="zh-CN" altLang="en-US" sz="1600" b="1" dirty="0">
              <a:solidFill>
                <a:schemeClr val="accent5">
                  <a:lumMod val="50000"/>
                </a:schemeClr>
              </a:solidFill>
              <a:latin typeface="HanziPen TC" panose="03000300000000000000" pitchFamily="66" charset="-120"/>
              <a:ea typeface="HanziPen TC" panose="03000300000000000000" pitchFamily="66" charset="-120"/>
            </a:endParaRPr>
          </a:p>
        </p:txBody>
      </p:sp>
      <p:sp>
        <p:nvSpPr>
          <p:cNvPr id="40" name="圆角矩形 39"/>
          <p:cNvSpPr/>
          <p:nvPr/>
        </p:nvSpPr>
        <p:spPr>
          <a:xfrm>
            <a:off x="7782913" y="4248249"/>
            <a:ext cx="2144478" cy="437784"/>
          </a:xfrm>
          <a:custGeom>
            <a:avLst/>
            <a:gdLst>
              <a:gd name="connsiteX0" fmla="*/ 0 w 2144478"/>
              <a:gd name="connsiteY0" fmla="*/ 37606 h 437784"/>
              <a:gd name="connsiteX1" fmla="*/ 37606 w 2144478"/>
              <a:gd name="connsiteY1" fmla="*/ 0 h 437784"/>
              <a:gd name="connsiteX2" fmla="*/ 748054 w 2144478"/>
              <a:gd name="connsiteY2" fmla="*/ 0 h 437784"/>
              <a:gd name="connsiteX3" fmla="*/ 1396424 w 2144478"/>
              <a:gd name="connsiteY3" fmla="*/ 0 h 437784"/>
              <a:gd name="connsiteX4" fmla="*/ 2106872 w 2144478"/>
              <a:gd name="connsiteY4" fmla="*/ 0 h 437784"/>
              <a:gd name="connsiteX5" fmla="*/ 2144478 w 2144478"/>
              <a:gd name="connsiteY5" fmla="*/ 37606 h 437784"/>
              <a:gd name="connsiteX6" fmla="*/ 2144478 w 2144478"/>
              <a:gd name="connsiteY6" fmla="*/ 400178 h 437784"/>
              <a:gd name="connsiteX7" fmla="*/ 2106872 w 2144478"/>
              <a:gd name="connsiteY7" fmla="*/ 437784 h 437784"/>
              <a:gd name="connsiteX8" fmla="*/ 1479195 w 2144478"/>
              <a:gd name="connsiteY8" fmla="*/ 437784 h 437784"/>
              <a:gd name="connsiteX9" fmla="*/ 748054 w 2144478"/>
              <a:gd name="connsiteY9" fmla="*/ 437784 h 437784"/>
              <a:gd name="connsiteX10" fmla="*/ 37606 w 2144478"/>
              <a:gd name="connsiteY10" fmla="*/ 437784 h 437784"/>
              <a:gd name="connsiteX11" fmla="*/ 0 w 2144478"/>
              <a:gd name="connsiteY11" fmla="*/ 400178 h 437784"/>
              <a:gd name="connsiteX12" fmla="*/ 0 w 2144478"/>
              <a:gd name="connsiteY12" fmla="*/ 37606 h 4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4478" h="437784" fill="none" extrusionOk="0">
                <a:moveTo>
                  <a:pt x="0" y="37606"/>
                </a:moveTo>
                <a:cubicBezTo>
                  <a:pt x="1532" y="21773"/>
                  <a:pt x="15805" y="3250"/>
                  <a:pt x="37606" y="0"/>
                </a:cubicBezTo>
                <a:cubicBezTo>
                  <a:pt x="340092" y="11449"/>
                  <a:pt x="401724" y="-30676"/>
                  <a:pt x="748054" y="0"/>
                </a:cubicBezTo>
                <a:cubicBezTo>
                  <a:pt x="1094384" y="30676"/>
                  <a:pt x="1196874" y="-24986"/>
                  <a:pt x="1396424" y="0"/>
                </a:cubicBezTo>
                <a:cubicBezTo>
                  <a:pt x="1595974" y="24986"/>
                  <a:pt x="1860698" y="-34497"/>
                  <a:pt x="2106872" y="0"/>
                </a:cubicBezTo>
                <a:cubicBezTo>
                  <a:pt x="2130459" y="184"/>
                  <a:pt x="2145053" y="17107"/>
                  <a:pt x="2144478" y="37606"/>
                </a:cubicBezTo>
                <a:cubicBezTo>
                  <a:pt x="2138626" y="115131"/>
                  <a:pt x="2135677" y="311933"/>
                  <a:pt x="2144478" y="400178"/>
                </a:cubicBezTo>
                <a:cubicBezTo>
                  <a:pt x="2146178" y="420922"/>
                  <a:pt x="2123450" y="439281"/>
                  <a:pt x="2106872" y="437784"/>
                </a:cubicBezTo>
                <a:cubicBezTo>
                  <a:pt x="1866731" y="439499"/>
                  <a:pt x="1615239" y="443965"/>
                  <a:pt x="1479195" y="437784"/>
                </a:cubicBezTo>
                <a:cubicBezTo>
                  <a:pt x="1343151" y="431603"/>
                  <a:pt x="906078" y="414262"/>
                  <a:pt x="748054" y="437784"/>
                </a:cubicBezTo>
                <a:cubicBezTo>
                  <a:pt x="590030" y="461306"/>
                  <a:pt x="226742" y="408285"/>
                  <a:pt x="37606" y="437784"/>
                </a:cubicBezTo>
                <a:cubicBezTo>
                  <a:pt x="17371" y="434417"/>
                  <a:pt x="-547" y="422890"/>
                  <a:pt x="0" y="400178"/>
                </a:cubicBezTo>
                <a:cubicBezTo>
                  <a:pt x="6180" y="254716"/>
                  <a:pt x="17678" y="160014"/>
                  <a:pt x="0" y="37606"/>
                </a:cubicBezTo>
                <a:close/>
              </a:path>
              <a:path w="2144478" h="437784" stroke="0" extrusionOk="0">
                <a:moveTo>
                  <a:pt x="0" y="37606"/>
                </a:moveTo>
                <a:cubicBezTo>
                  <a:pt x="417" y="15628"/>
                  <a:pt x="15432" y="-9"/>
                  <a:pt x="37606" y="0"/>
                </a:cubicBezTo>
                <a:cubicBezTo>
                  <a:pt x="230857" y="-30376"/>
                  <a:pt x="555478" y="1646"/>
                  <a:pt x="748054" y="0"/>
                </a:cubicBezTo>
                <a:cubicBezTo>
                  <a:pt x="940630" y="-1646"/>
                  <a:pt x="1257330" y="-31042"/>
                  <a:pt x="1396424" y="0"/>
                </a:cubicBezTo>
                <a:cubicBezTo>
                  <a:pt x="1535518" y="31042"/>
                  <a:pt x="1865979" y="-11161"/>
                  <a:pt x="2106872" y="0"/>
                </a:cubicBezTo>
                <a:cubicBezTo>
                  <a:pt x="2128073" y="2333"/>
                  <a:pt x="2144737" y="20879"/>
                  <a:pt x="2144478" y="37606"/>
                </a:cubicBezTo>
                <a:cubicBezTo>
                  <a:pt x="2134571" y="212879"/>
                  <a:pt x="2157606" y="247281"/>
                  <a:pt x="2144478" y="400178"/>
                </a:cubicBezTo>
                <a:cubicBezTo>
                  <a:pt x="2141777" y="422656"/>
                  <a:pt x="2122792" y="439466"/>
                  <a:pt x="2106872" y="437784"/>
                </a:cubicBezTo>
                <a:cubicBezTo>
                  <a:pt x="1856562" y="465469"/>
                  <a:pt x="1778488" y="470175"/>
                  <a:pt x="1458502" y="437784"/>
                </a:cubicBezTo>
                <a:cubicBezTo>
                  <a:pt x="1138516" y="405394"/>
                  <a:pt x="1014187" y="424817"/>
                  <a:pt x="830825" y="437784"/>
                </a:cubicBezTo>
                <a:cubicBezTo>
                  <a:pt x="647463" y="450751"/>
                  <a:pt x="310981" y="419257"/>
                  <a:pt x="37606" y="437784"/>
                </a:cubicBezTo>
                <a:cubicBezTo>
                  <a:pt x="20709" y="436594"/>
                  <a:pt x="-865" y="421769"/>
                  <a:pt x="0" y="400178"/>
                </a:cubicBezTo>
                <a:cubicBezTo>
                  <a:pt x="10511" y="320539"/>
                  <a:pt x="3506" y="120954"/>
                  <a:pt x="0" y="37606"/>
                </a:cubicBezTo>
                <a:close/>
              </a:path>
            </a:pathLst>
          </a:custGeom>
          <a:solidFill>
            <a:srgbClr val="374971">
              <a:alpha val="5000"/>
            </a:srgbClr>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defTabSz="457200"/>
            <a:r>
              <a:rPr lang="zh-CN" altLang="en-US" sz="1600" b="1" dirty="0">
                <a:solidFill>
                  <a:schemeClr val="accent5">
                    <a:lumMod val="50000"/>
                  </a:schemeClr>
                </a:solidFill>
                <a:latin typeface="HanziPen TC" panose="03000300000000000000" pitchFamily="66" charset="-120"/>
                <a:ea typeface="HanziPen TC" panose="03000300000000000000" pitchFamily="66" charset="-120"/>
              </a:rPr>
              <a:t>协同</a:t>
            </a:r>
            <a:endParaRPr lang="zh-CN" altLang="en-US" sz="1600" b="1" dirty="0">
              <a:solidFill>
                <a:schemeClr val="accent5">
                  <a:lumMod val="50000"/>
                </a:schemeClr>
              </a:solidFill>
              <a:latin typeface="HanziPen TC" panose="03000300000000000000" pitchFamily="66" charset="-120"/>
              <a:ea typeface="HanziPen TC" panose="03000300000000000000" pitchFamily="66" charset="-120"/>
            </a:endParaRPr>
          </a:p>
        </p:txBody>
      </p:sp>
      <p:sp>
        <p:nvSpPr>
          <p:cNvPr id="41" name="矩形"/>
          <p:cNvSpPr/>
          <p:nvPr/>
        </p:nvSpPr>
        <p:spPr>
          <a:xfrm>
            <a:off x="9137258" y="1713477"/>
            <a:ext cx="2523352" cy="1526742"/>
          </a:xfrm>
          <a:custGeom>
            <a:avLst/>
            <a:gdLst>
              <a:gd name="connsiteX0" fmla="*/ 0 w 2523352"/>
              <a:gd name="connsiteY0" fmla="*/ 0 h 1526742"/>
              <a:gd name="connsiteX1" fmla="*/ 681305 w 2523352"/>
              <a:gd name="connsiteY1" fmla="*/ 0 h 1526742"/>
              <a:gd name="connsiteX2" fmla="*/ 1337377 w 2523352"/>
              <a:gd name="connsiteY2" fmla="*/ 0 h 1526742"/>
              <a:gd name="connsiteX3" fmla="*/ 2523352 w 2523352"/>
              <a:gd name="connsiteY3" fmla="*/ 0 h 1526742"/>
              <a:gd name="connsiteX4" fmla="*/ 2523352 w 2523352"/>
              <a:gd name="connsiteY4" fmla="*/ 463112 h 1526742"/>
              <a:gd name="connsiteX5" fmla="*/ 2523352 w 2523352"/>
              <a:gd name="connsiteY5" fmla="*/ 1002561 h 1526742"/>
              <a:gd name="connsiteX6" fmla="*/ 2523352 w 2523352"/>
              <a:gd name="connsiteY6" fmla="*/ 1526742 h 1526742"/>
              <a:gd name="connsiteX7" fmla="*/ 1942981 w 2523352"/>
              <a:gd name="connsiteY7" fmla="*/ 1526742 h 1526742"/>
              <a:gd name="connsiteX8" fmla="*/ 1337377 w 2523352"/>
              <a:gd name="connsiteY8" fmla="*/ 1526742 h 1526742"/>
              <a:gd name="connsiteX9" fmla="*/ 782239 w 2523352"/>
              <a:gd name="connsiteY9" fmla="*/ 1526742 h 1526742"/>
              <a:gd name="connsiteX10" fmla="*/ 0 w 2523352"/>
              <a:gd name="connsiteY10" fmla="*/ 1526742 h 1526742"/>
              <a:gd name="connsiteX11" fmla="*/ 0 w 2523352"/>
              <a:gd name="connsiteY11" fmla="*/ 1002561 h 1526742"/>
              <a:gd name="connsiteX12" fmla="*/ 0 w 2523352"/>
              <a:gd name="connsiteY12" fmla="*/ 539449 h 1526742"/>
              <a:gd name="connsiteX13" fmla="*/ 0 w 2523352"/>
              <a:gd name="connsiteY13" fmla="*/ 0 h 152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3352" h="1526742" fill="none" extrusionOk="0">
                <a:moveTo>
                  <a:pt x="0" y="0"/>
                </a:moveTo>
                <a:cubicBezTo>
                  <a:pt x="308370" y="29505"/>
                  <a:pt x="491976" y="-18580"/>
                  <a:pt x="681305" y="0"/>
                </a:cubicBezTo>
                <a:cubicBezTo>
                  <a:pt x="870635" y="18580"/>
                  <a:pt x="1113466" y="26944"/>
                  <a:pt x="1337377" y="0"/>
                </a:cubicBezTo>
                <a:cubicBezTo>
                  <a:pt x="1561288" y="-26944"/>
                  <a:pt x="2071477" y="51200"/>
                  <a:pt x="2523352" y="0"/>
                </a:cubicBezTo>
                <a:cubicBezTo>
                  <a:pt x="2516123" y="99679"/>
                  <a:pt x="2520197" y="305670"/>
                  <a:pt x="2523352" y="463112"/>
                </a:cubicBezTo>
                <a:cubicBezTo>
                  <a:pt x="2526507" y="620554"/>
                  <a:pt x="2508154" y="823683"/>
                  <a:pt x="2523352" y="1002561"/>
                </a:cubicBezTo>
                <a:cubicBezTo>
                  <a:pt x="2538550" y="1181439"/>
                  <a:pt x="2546047" y="1275084"/>
                  <a:pt x="2523352" y="1526742"/>
                </a:cubicBezTo>
                <a:cubicBezTo>
                  <a:pt x="2270896" y="1549832"/>
                  <a:pt x="2143061" y="1542947"/>
                  <a:pt x="1942981" y="1526742"/>
                </a:cubicBezTo>
                <a:cubicBezTo>
                  <a:pt x="1742901" y="1510537"/>
                  <a:pt x="1545248" y="1551415"/>
                  <a:pt x="1337377" y="1526742"/>
                </a:cubicBezTo>
                <a:cubicBezTo>
                  <a:pt x="1129506" y="1502069"/>
                  <a:pt x="921809" y="1515651"/>
                  <a:pt x="782239" y="1526742"/>
                </a:cubicBezTo>
                <a:cubicBezTo>
                  <a:pt x="642669" y="1537833"/>
                  <a:pt x="388380" y="1541451"/>
                  <a:pt x="0" y="1526742"/>
                </a:cubicBezTo>
                <a:cubicBezTo>
                  <a:pt x="-11258" y="1403860"/>
                  <a:pt x="-17073" y="1253840"/>
                  <a:pt x="0" y="1002561"/>
                </a:cubicBezTo>
                <a:cubicBezTo>
                  <a:pt x="17073" y="751282"/>
                  <a:pt x="5709" y="739912"/>
                  <a:pt x="0" y="539449"/>
                </a:cubicBezTo>
                <a:cubicBezTo>
                  <a:pt x="-5709" y="338986"/>
                  <a:pt x="20098" y="267582"/>
                  <a:pt x="0" y="0"/>
                </a:cubicBezTo>
                <a:close/>
              </a:path>
              <a:path w="2523352" h="1526742" stroke="0" extrusionOk="0">
                <a:moveTo>
                  <a:pt x="0" y="0"/>
                </a:moveTo>
                <a:cubicBezTo>
                  <a:pt x="258098" y="14499"/>
                  <a:pt x="405459" y="5452"/>
                  <a:pt x="605604" y="0"/>
                </a:cubicBezTo>
                <a:cubicBezTo>
                  <a:pt x="805749" y="-5452"/>
                  <a:pt x="968330" y="890"/>
                  <a:pt x="1160742" y="0"/>
                </a:cubicBezTo>
                <a:cubicBezTo>
                  <a:pt x="1353154" y="-890"/>
                  <a:pt x="1521362" y="-16459"/>
                  <a:pt x="1842047" y="0"/>
                </a:cubicBezTo>
                <a:cubicBezTo>
                  <a:pt x="2162732" y="16459"/>
                  <a:pt x="2212781" y="27390"/>
                  <a:pt x="2523352" y="0"/>
                </a:cubicBezTo>
                <a:cubicBezTo>
                  <a:pt x="2524326" y="212440"/>
                  <a:pt x="2499646" y="371170"/>
                  <a:pt x="2523352" y="493647"/>
                </a:cubicBezTo>
                <a:cubicBezTo>
                  <a:pt x="2547058" y="616124"/>
                  <a:pt x="2527786" y="862337"/>
                  <a:pt x="2523352" y="972026"/>
                </a:cubicBezTo>
                <a:cubicBezTo>
                  <a:pt x="2518918" y="1081715"/>
                  <a:pt x="2496921" y="1358029"/>
                  <a:pt x="2523352" y="1526742"/>
                </a:cubicBezTo>
                <a:cubicBezTo>
                  <a:pt x="2330515" y="1499220"/>
                  <a:pt x="2137660" y="1552360"/>
                  <a:pt x="1892514" y="1526742"/>
                </a:cubicBezTo>
                <a:cubicBezTo>
                  <a:pt x="1647368" y="1501124"/>
                  <a:pt x="1595023" y="1548576"/>
                  <a:pt x="1337377" y="1526742"/>
                </a:cubicBezTo>
                <a:cubicBezTo>
                  <a:pt x="1079731" y="1504908"/>
                  <a:pt x="888178" y="1512253"/>
                  <a:pt x="706539" y="1526742"/>
                </a:cubicBezTo>
                <a:cubicBezTo>
                  <a:pt x="524900" y="1541231"/>
                  <a:pt x="281135" y="1542168"/>
                  <a:pt x="0" y="1526742"/>
                </a:cubicBezTo>
                <a:cubicBezTo>
                  <a:pt x="2119" y="1390107"/>
                  <a:pt x="-17196" y="1221203"/>
                  <a:pt x="0" y="1033095"/>
                </a:cubicBezTo>
                <a:cubicBezTo>
                  <a:pt x="17196" y="844987"/>
                  <a:pt x="-14843" y="638965"/>
                  <a:pt x="0" y="539449"/>
                </a:cubicBezTo>
                <a:cubicBezTo>
                  <a:pt x="14843" y="439933"/>
                  <a:pt x="11465" y="155349"/>
                  <a:pt x="0" y="0"/>
                </a:cubicBezTo>
                <a:close/>
              </a:path>
            </a:pathLst>
          </a:custGeom>
          <a:solidFill>
            <a:schemeClr val="accent5">
              <a:lumMod val="50000"/>
            </a:schemeClr>
          </a:solidFill>
          <a:ln w="12700">
            <a:solidFill>
              <a:srgbClr val="7E7E7E"/>
            </a:solidFill>
            <a:miter lim="400000"/>
          </a:ln>
        </p:spPr>
        <p:txBody>
          <a:bodyPr tIns="45720" bIns="45720" anchor="ctr"/>
          <a:p>
            <a:pPr defTabSz="457200">
              <a:lnSpc>
                <a:spcPct val="150000"/>
              </a:lnSpc>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rPr>
              <a:t>管理文件、代码等内容的修改历史</a:t>
            </a:r>
            <a:r>
              <a:rPr lang="zh-CN" altLang="en-US" sz="1200" dirty="0">
                <a:solidFill>
                  <a:srgbClr val="FFFFFF"/>
                </a:solidFill>
                <a:latin typeface="Trebuchet MS" panose="020B0603020202020204"/>
                <a:cs typeface="+mn-ea"/>
                <a:sym typeface="+mn-lt"/>
              </a:rPr>
              <a:t>，</a:t>
            </a:r>
            <a:r>
              <a:rPr lang="zh-CN" altLang="en-US" sz="1200" dirty="0">
                <a:solidFill>
                  <a:srgbClr val="FFFFFF"/>
                </a:solidFill>
                <a:latin typeface="Trebuchet MS" panose="020B0603020202020204"/>
                <a:cs typeface="+mn-ea"/>
              </a:rPr>
              <a:t>追踪文件的变更、记录更改历史记录、备份以便恢复以前的版本</a:t>
            </a:r>
            <a:endParaRPr lang="en-US" altLang="zh-CN" sz="1200" dirty="0">
              <a:solidFill>
                <a:srgbClr val="FFFFFF"/>
              </a:solidFill>
              <a:latin typeface="Trebuchet MS" panose="020B0603020202020204"/>
              <a:cs typeface="+mn-ea"/>
              <a:sym typeface="+mn-lt"/>
            </a:endParaRPr>
          </a:p>
        </p:txBody>
      </p:sp>
      <p:sp>
        <p:nvSpPr>
          <p:cNvPr id="43" name="矩形"/>
          <p:cNvSpPr/>
          <p:nvPr/>
        </p:nvSpPr>
        <p:spPr>
          <a:xfrm>
            <a:off x="9137258" y="5030197"/>
            <a:ext cx="2523352" cy="1526742"/>
          </a:xfrm>
          <a:custGeom>
            <a:avLst/>
            <a:gdLst>
              <a:gd name="connsiteX0" fmla="*/ 0 w 2523352"/>
              <a:gd name="connsiteY0" fmla="*/ 0 h 1526742"/>
              <a:gd name="connsiteX1" fmla="*/ 681305 w 2523352"/>
              <a:gd name="connsiteY1" fmla="*/ 0 h 1526742"/>
              <a:gd name="connsiteX2" fmla="*/ 1337377 w 2523352"/>
              <a:gd name="connsiteY2" fmla="*/ 0 h 1526742"/>
              <a:gd name="connsiteX3" fmla="*/ 2523352 w 2523352"/>
              <a:gd name="connsiteY3" fmla="*/ 0 h 1526742"/>
              <a:gd name="connsiteX4" fmla="*/ 2523352 w 2523352"/>
              <a:gd name="connsiteY4" fmla="*/ 463112 h 1526742"/>
              <a:gd name="connsiteX5" fmla="*/ 2523352 w 2523352"/>
              <a:gd name="connsiteY5" fmla="*/ 1002561 h 1526742"/>
              <a:gd name="connsiteX6" fmla="*/ 2523352 w 2523352"/>
              <a:gd name="connsiteY6" fmla="*/ 1526742 h 1526742"/>
              <a:gd name="connsiteX7" fmla="*/ 1942981 w 2523352"/>
              <a:gd name="connsiteY7" fmla="*/ 1526742 h 1526742"/>
              <a:gd name="connsiteX8" fmla="*/ 1337377 w 2523352"/>
              <a:gd name="connsiteY8" fmla="*/ 1526742 h 1526742"/>
              <a:gd name="connsiteX9" fmla="*/ 782239 w 2523352"/>
              <a:gd name="connsiteY9" fmla="*/ 1526742 h 1526742"/>
              <a:gd name="connsiteX10" fmla="*/ 0 w 2523352"/>
              <a:gd name="connsiteY10" fmla="*/ 1526742 h 1526742"/>
              <a:gd name="connsiteX11" fmla="*/ 0 w 2523352"/>
              <a:gd name="connsiteY11" fmla="*/ 1002561 h 1526742"/>
              <a:gd name="connsiteX12" fmla="*/ 0 w 2523352"/>
              <a:gd name="connsiteY12" fmla="*/ 539449 h 1526742"/>
              <a:gd name="connsiteX13" fmla="*/ 0 w 2523352"/>
              <a:gd name="connsiteY13" fmla="*/ 0 h 152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23352" h="1526742" fill="none" extrusionOk="0">
                <a:moveTo>
                  <a:pt x="0" y="0"/>
                </a:moveTo>
                <a:cubicBezTo>
                  <a:pt x="308370" y="29505"/>
                  <a:pt x="491976" y="-18580"/>
                  <a:pt x="681305" y="0"/>
                </a:cubicBezTo>
                <a:cubicBezTo>
                  <a:pt x="870635" y="18580"/>
                  <a:pt x="1113466" y="26944"/>
                  <a:pt x="1337377" y="0"/>
                </a:cubicBezTo>
                <a:cubicBezTo>
                  <a:pt x="1561288" y="-26944"/>
                  <a:pt x="2071477" y="51200"/>
                  <a:pt x="2523352" y="0"/>
                </a:cubicBezTo>
                <a:cubicBezTo>
                  <a:pt x="2516123" y="99679"/>
                  <a:pt x="2520197" y="305670"/>
                  <a:pt x="2523352" y="463112"/>
                </a:cubicBezTo>
                <a:cubicBezTo>
                  <a:pt x="2526507" y="620554"/>
                  <a:pt x="2508154" y="823683"/>
                  <a:pt x="2523352" y="1002561"/>
                </a:cubicBezTo>
                <a:cubicBezTo>
                  <a:pt x="2538550" y="1181439"/>
                  <a:pt x="2546047" y="1275084"/>
                  <a:pt x="2523352" y="1526742"/>
                </a:cubicBezTo>
                <a:cubicBezTo>
                  <a:pt x="2270896" y="1549832"/>
                  <a:pt x="2143061" y="1542947"/>
                  <a:pt x="1942981" y="1526742"/>
                </a:cubicBezTo>
                <a:cubicBezTo>
                  <a:pt x="1742901" y="1510537"/>
                  <a:pt x="1545248" y="1551415"/>
                  <a:pt x="1337377" y="1526742"/>
                </a:cubicBezTo>
                <a:cubicBezTo>
                  <a:pt x="1129506" y="1502069"/>
                  <a:pt x="921809" y="1515651"/>
                  <a:pt x="782239" y="1526742"/>
                </a:cubicBezTo>
                <a:cubicBezTo>
                  <a:pt x="642669" y="1537833"/>
                  <a:pt x="388380" y="1541451"/>
                  <a:pt x="0" y="1526742"/>
                </a:cubicBezTo>
                <a:cubicBezTo>
                  <a:pt x="-11258" y="1403860"/>
                  <a:pt x="-17073" y="1253840"/>
                  <a:pt x="0" y="1002561"/>
                </a:cubicBezTo>
                <a:cubicBezTo>
                  <a:pt x="17073" y="751282"/>
                  <a:pt x="5709" y="739912"/>
                  <a:pt x="0" y="539449"/>
                </a:cubicBezTo>
                <a:cubicBezTo>
                  <a:pt x="-5709" y="338986"/>
                  <a:pt x="20098" y="267582"/>
                  <a:pt x="0" y="0"/>
                </a:cubicBezTo>
                <a:close/>
              </a:path>
              <a:path w="2523352" h="1526742" stroke="0" extrusionOk="0">
                <a:moveTo>
                  <a:pt x="0" y="0"/>
                </a:moveTo>
                <a:cubicBezTo>
                  <a:pt x="258098" y="14499"/>
                  <a:pt x="405459" y="5452"/>
                  <a:pt x="605604" y="0"/>
                </a:cubicBezTo>
                <a:cubicBezTo>
                  <a:pt x="805749" y="-5452"/>
                  <a:pt x="968330" y="890"/>
                  <a:pt x="1160742" y="0"/>
                </a:cubicBezTo>
                <a:cubicBezTo>
                  <a:pt x="1353154" y="-890"/>
                  <a:pt x="1521362" y="-16459"/>
                  <a:pt x="1842047" y="0"/>
                </a:cubicBezTo>
                <a:cubicBezTo>
                  <a:pt x="2162732" y="16459"/>
                  <a:pt x="2212781" y="27390"/>
                  <a:pt x="2523352" y="0"/>
                </a:cubicBezTo>
                <a:cubicBezTo>
                  <a:pt x="2524326" y="212440"/>
                  <a:pt x="2499646" y="371170"/>
                  <a:pt x="2523352" y="493647"/>
                </a:cubicBezTo>
                <a:cubicBezTo>
                  <a:pt x="2547058" y="616124"/>
                  <a:pt x="2527786" y="862337"/>
                  <a:pt x="2523352" y="972026"/>
                </a:cubicBezTo>
                <a:cubicBezTo>
                  <a:pt x="2518918" y="1081715"/>
                  <a:pt x="2496921" y="1358029"/>
                  <a:pt x="2523352" y="1526742"/>
                </a:cubicBezTo>
                <a:cubicBezTo>
                  <a:pt x="2330515" y="1499220"/>
                  <a:pt x="2137660" y="1552360"/>
                  <a:pt x="1892514" y="1526742"/>
                </a:cubicBezTo>
                <a:cubicBezTo>
                  <a:pt x="1647368" y="1501124"/>
                  <a:pt x="1595023" y="1548576"/>
                  <a:pt x="1337377" y="1526742"/>
                </a:cubicBezTo>
                <a:cubicBezTo>
                  <a:pt x="1079731" y="1504908"/>
                  <a:pt x="888178" y="1512253"/>
                  <a:pt x="706539" y="1526742"/>
                </a:cubicBezTo>
                <a:cubicBezTo>
                  <a:pt x="524900" y="1541231"/>
                  <a:pt x="281135" y="1542168"/>
                  <a:pt x="0" y="1526742"/>
                </a:cubicBezTo>
                <a:cubicBezTo>
                  <a:pt x="2119" y="1390107"/>
                  <a:pt x="-17196" y="1221203"/>
                  <a:pt x="0" y="1033095"/>
                </a:cubicBezTo>
                <a:cubicBezTo>
                  <a:pt x="17196" y="844987"/>
                  <a:pt x="-14843" y="638965"/>
                  <a:pt x="0" y="539449"/>
                </a:cubicBezTo>
                <a:cubicBezTo>
                  <a:pt x="14843" y="439933"/>
                  <a:pt x="11465" y="155349"/>
                  <a:pt x="0" y="0"/>
                </a:cubicBezTo>
                <a:close/>
              </a:path>
            </a:pathLst>
          </a:custGeom>
          <a:solidFill>
            <a:schemeClr val="accent5">
              <a:lumMod val="50000"/>
            </a:schemeClr>
          </a:solidFill>
          <a:ln w="12700">
            <a:solidFill>
              <a:srgbClr val="7E7E7E"/>
            </a:solidFill>
            <a:miter lim="400000"/>
          </a:ln>
        </p:spPr>
        <p:txBody>
          <a:bodyPr tIns="45720" bIns="45720" anchor="ctr"/>
          <a:p>
            <a:pPr defTabSz="457200">
              <a:lnSpc>
                <a:spcPct val="150000"/>
              </a:lnSpc>
              <a:defRPr sz="3600" b="0">
                <a:solidFill>
                  <a:srgbClr val="FFFFFF"/>
                </a:solidFill>
                <a:latin typeface="Trebuchet MS" panose="020B0603020202020204"/>
                <a:ea typeface="Trebuchet MS" panose="020B0603020202020204"/>
                <a:cs typeface="Trebuchet MS" panose="020B0603020202020204"/>
                <a:sym typeface="Trebuchet MS" panose="020B0603020202020204"/>
              </a:defRPr>
            </a:pPr>
            <a:r>
              <a:rPr lang="zh-CN" altLang="en-US" sz="1200" dirty="0">
                <a:solidFill>
                  <a:srgbClr val="FFFFFF"/>
                </a:solidFill>
                <a:latin typeface="Trebuchet MS" panose="020B0603020202020204"/>
                <a:cs typeface="+mn-ea"/>
                <a:sym typeface="+mn-lt"/>
              </a:rPr>
              <a:t>多人协同作业，版本控制可以有效地解决版本的同步以及不同开发者之间的开发通信问题，提高协同开发的效率</a:t>
            </a:r>
            <a:endParaRPr lang="zh-CN" altLang="en-US" sz="1200" dirty="0">
              <a:solidFill>
                <a:srgbClr val="FFFFFF"/>
              </a:solidFill>
              <a:latin typeface="Trebuchet MS" panose="020B0603020202020204"/>
              <a:cs typeface="+mn-ea"/>
            </a:endParaRPr>
          </a:p>
        </p:txBody>
      </p:sp>
      <p:sp>
        <p:nvSpPr>
          <p:cNvPr id="44" name="图形 8"/>
          <p:cNvSpPr/>
          <p:nvPr/>
        </p:nvSpPr>
        <p:spPr>
          <a:xfrm rot="16200000">
            <a:off x="6498446" y="3483411"/>
            <a:ext cx="1091877" cy="1115290"/>
          </a:xfrm>
          <a:custGeom>
            <a:avLst/>
            <a:gdLst>
              <a:gd name="connsiteX0" fmla="*/ 0 w 648044"/>
              <a:gd name="connsiteY0" fmla="*/ 876300 h 876300"/>
              <a:gd name="connsiteX1" fmla="*/ 648045 w 648044"/>
              <a:gd name="connsiteY1" fmla="*/ 876300 h 876300"/>
              <a:gd name="connsiteX2" fmla="*/ 386986 w 648044"/>
              <a:gd name="connsiteY2" fmla="*/ 218162 h 876300"/>
              <a:gd name="connsiteX3" fmla="*/ 470851 w 648044"/>
              <a:gd name="connsiteY3" fmla="*/ 218162 h 876300"/>
              <a:gd name="connsiteX4" fmla="*/ 324006 w 648044"/>
              <a:gd name="connsiteY4" fmla="*/ 0 h 876300"/>
              <a:gd name="connsiteX5" fmla="*/ 177161 w 648044"/>
              <a:gd name="connsiteY5" fmla="*/ 218162 h 876300"/>
              <a:gd name="connsiteX6" fmla="*/ 261058 w 648044"/>
              <a:gd name="connsiteY6" fmla="*/ 218162 h 876300"/>
              <a:gd name="connsiteX7" fmla="*/ 0 w 648044"/>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44" h="876300">
                <a:moveTo>
                  <a:pt x="0" y="876300"/>
                </a:moveTo>
                <a:cubicBezTo>
                  <a:pt x="261058" y="876300"/>
                  <a:pt x="470851" y="876300"/>
                  <a:pt x="648045" y="876300"/>
                </a:cubicBezTo>
                <a:cubicBezTo>
                  <a:pt x="474006" y="747525"/>
                  <a:pt x="386986" y="528145"/>
                  <a:pt x="386986" y="218162"/>
                </a:cubicBezTo>
                <a:lnTo>
                  <a:pt x="470851" y="218162"/>
                </a:lnTo>
                <a:lnTo>
                  <a:pt x="324006" y="0"/>
                </a:lnTo>
                <a:lnTo>
                  <a:pt x="177161" y="218162"/>
                </a:lnTo>
                <a:lnTo>
                  <a:pt x="261058" y="218162"/>
                </a:lnTo>
                <a:cubicBezTo>
                  <a:pt x="261058" y="528145"/>
                  <a:pt x="174039" y="747525"/>
                  <a:pt x="0" y="876300"/>
                </a:cubicBezTo>
                <a:close/>
              </a:path>
            </a:pathLst>
          </a:custGeom>
          <a:solidFill>
            <a:schemeClr val="accent5">
              <a:lumMod val="50000"/>
            </a:schemeClr>
          </a:solidFill>
          <a:ln w="12954" cap="flat">
            <a:noFill/>
            <a:prstDash val="solid"/>
            <a:miter/>
          </a:ln>
        </p:spPr>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grpSp>
        <p:nvGrpSpPr>
          <p:cNvPr id="30" name="组合 29"/>
          <p:cNvGrpSpPr/>
          <p:nvPr/>
        </p:nvGrpSpPr>
        <p:grpSpPr>
          <a:xfrm>
            <a:off x="432330" y="5276276"/>
            <a:ext cx="914400" cy="988898"/>
            <a:chOff x="8578877" y="1393907"/>
            <a:chExt cx="914400" cy="988898"/>
          </a:xfrm>
        </p:grpSpPr>
        <p:pic>
          <p:nvPicPr>
            <p:cNvPr id="24" name="图形 23" descr="打开文件夹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8877" y="1393907"/>
              <a:ext cx="914400" cy="914400"/>
            </a:xfrm>
            <a:prstGeom prst="rect">
              <a:avLst/>
            </a:prstGeom>
          </p:spPr>
        </p:pic>
        <p:sp>
          <p:nvSpPr>
            <p:cNvPr id="27" name="文本框 26"/>
            <p:cNvSpPr txBox="1"/>
            <p:nvPr/>
          </p:nvSpPr>
          <p:spPr>
            <a:xfrm>
              <a:off x="8590221" y="2075028"/>
              <a:ext cx="859531" cy="307777"/>
            </a:xfrm>
            <a:prstGeom prst="rect">
              <a:avLst/>
            </a:prstGeom>
            <a:noFill/>
          </p:spPr>
          <p:txBody>
            <a:bodyPr wrap="none" rtlCol="0">
              <a:spAutoFit/>
            </a:bodyPr>
            <a:p>
              <a:r>
                <a:rPr kumimoji="1" lang="en-US" altLang="zh-CN" sz="1400" dirty="0">
                  <a:solidFill>
                    <a:srgbClr val="979797"/>
                  </a:solidFill>
                </a:rPr>
                <a:t>Version1</a:t>
              </a:r>
              <a:endParaRPr kumimoji="1" lang="zh-CN" altLang="en-US" sz="1400" dirty="0">
                <a:solidFill>
                  <a:srgbClr val="979797"/>
                </a:solidFill>
              </a:endParaRPr>
            </a:p>
          </p:txBody>
        </p:sp>
      </p:grpSp>
      <p:grpSp>
        <p:nvGrpSpPr>
          <p:cNvPr id="31" name="组合 30"/>
          <p:cNvGrpSpPr/>
          <p:nvPr/>
        </p:nvGrpSpPr>
        <p:grpSpPr>
          <a:xfrm>
            <a:off x="3310187" y="5313525"/>
            <a:ext cx="914400" cy="1004658"/>
            <a:chOff x="8562786" y="3151219"/>
            <a:chExt cx="914400" cy="1004658"/>
          </a:xfrm>
        </p:grpSpPr>
        <p:pic>
          <p:nvPicPr>
            <p:cNvPr id="25" name="图形 24" descr="打开文件夹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2786" y="3151219"/>
              <a:ext cx="914400" cy="914400"/>
            </a:xfrm>
            <a:prstGeom prst="rect">
              <a:avLst/>
            </a:prstGeom>
          </p:spPr>
        </p:pic>
        <p:sp>
          <p:nvSpPr>
            <p:cNvPr id="28" name="文本框 27"/>
            <p:cNvSpPr txBox="1"/>
            <p:nvPr/>
          </p:nvSpPr>
          <p:spPr>
            <a:xfrm>
              <a:off x="8606311" y="3848100"/>
              <a:ext cx="859531" cy="307777"/>
            </a:xfrm>
            <a:prstGeom prst="rect">
              <a:avLst/>
            </a:prstGeom>
            <a:noFill/>
          </p:spPr>
          <p:txBody>
            <a:bodyPr wrap="none" rtlCol="0">
              <a:spAutoFit/>
            </a:bodyPr>
            <a:p>
              <a:r>
                <a:rPr kumimoji="1" lang="en-US" altLang="zh-CN" sz="1400" dirty="0">
                  <a:solidFill>
                    <a:srgbClr val="979797"/>
                  </a:solidFill>
                </a:rPr>
                <a:t>Version2</a:t>
              </a:r>
              <a:endParaRPr kumimoji="1" lang="zh-CN" altLang="en-US" sz="1400" dirty="0">
                <a:solidFill>
                  <a:srgbClr val="979797"/>
                </a:solidFill>
              </a:endParaRPr>
            </a:p>
          </p:txBody>
        </p:sp>
      </p:grpSp>
      <p:grpSp>
        <p:nvGrpSpPr>
          <p:cNvPr id="32" name="组合 31"/>
          <p:cNvGrpSpPr/>
          <p:nvPr/>
        </p:nvGrpSpPr>
        <p:grpSpPr>
          <a:xfrm>
            <a:off x="6137920" y="5301259"/>
            <a:ext cx="914400" cy="979004"/>
            <a:chOff x="8600150" y="4784193"/>
            <a:chExt cx="914400" cy="979004"/>
          </a:xfrm>
        </p:grpSpPr>
        <p:pic>
          <p:nvPicPr>
            <p:cNvPr id="26" name="图形 25" descr="打开文件夹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150" y="4784193"/>
              <a:ext cx="914400" cy="914400"/>
            </a:xfrm>
            <a:prstGeom prst="rect">
              <a:avLst/>
            </a:prstGeom>
          </p:spPr>
        </p:pic>
        <p:sp>
          <p:nvSpPr>
            <p:cNvPr id="29" name="文本框 28"/>
            <p:cNvSpPr txBox="1"/>
            <p:nvPr/>
          </p:nvSpPr>
          <p:spPr>
            <a:xfrm>
              <a:off x="8616240" y="5455420"/>
              <a:ext cx="859531" cy="307777"/>
            </a:xfrm>
            <a:prstGeom prst="rect">
              <a:avLst/>
            </a:prstGeom>
            <a:noFill/>
          </p:spPr>
          <p:txBody>
            <a:bodyPr wrap="none" rtlCol="0">
              <a:spAutoFit/>
            </a:bodyPr>
            <a:p>
              <a:r>
                <a:rPr kumimoji="1" lang="en-US" altLang="zh-CN" sz="1400" dirty="0">
                  <a:solidFill>
                    <a:schemeClr val="bg2">
                      <a:lumMod val="25000"/>
                    </a:schemeClr>
                  </a:solidFill>
                </a:rPr>
                <a:t>Version3</a:t>
              </a:r>
              <a:endParaRPr kumimoji="1" lang="zh-CN" altLang="en-US" sz="1400" dirty="0">
                <a:solidFill>
                  <a:schemeClr val="bg2">
                    <a:lumMod val="25000"/>
                  </a:schemeClr>
                </a:solidFill>
              </a:endParaRPr>
            </a:p>
          </p:txBody>
        </p:sp>
      </p:grpSp>
      <p:cxnSp>
        <p:nvCxnSpPr>
          <p:cNvPr id="3" name="直线箭头连接符 53"/>
          <p:cNvCxnSpPr/>
          <p:nvPr/>
        </p:nvCxnSpPr>
        <p:spPr>
          <a:xfrm flipH="1">
            <a:off x="1120400" y="3436583"/>
            <a:ext cx="2490697" cy="2003664"/>
          </a:xfrm>
          <a:prstGeom prst="straightConnector1">
            <a:avLst/>
          </a:prstGeom>
          <a:ln w="31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56"/>
          <p:cNvCxnSpPr/>
          <p:nvPr/>
        </p:nvCxnSpPr>
        <p:spPr>
          <a:xfrm>
            <a:off x="3611097" y="3436583"/>
            <a:ext cx="4546" cy="1876942"/>
          </a:xfrm>
          <a:prstGeom prst="straightConnector1">
            <a:avLst/>
          </a:prstGeom>
          <a:ln w="3175">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59"/>
          <p:cNvCxnSpPr/>
          <p:nvPr/>
        </p:nvCxnSpPr>
        <p:spPr>
          <a:xfrm>
            <a:off x="3611097" y="3436583"/>
            <a:ext cx="2620472" cy="196799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886499" y="2453944"/>
            <a:ext cx="1303384" cy="1073695"/>
            <a:chOff x="1376710" y="1865237"/>
            <a:chExt cx="1303384" cy="1073695"/>
          </a:xfrm>
        </p:grpSpPr>
        <p:pic>
          <p:nvPicPr>
            <p:cNvPr id="47" name="图形 46" descr="用户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6710" y="1865237"/>
              <a:ext cx="914400" cy="914400"/>
            </a:xfrm>
            <a:prstGeom prst="rect">
              <a:avLst/>
            </a:prstGeom>
          </p:spPr>
        </p:pic>
        <p:pic>
          <p:nvPicPr>
            <p:cNvPr id="6" name="图形 3" descr="文件夹 纯色填充"/>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694" y="2024532"/>
              <a:ext cx="914400" cy="914400"/>
            </a:xfrm>
            <a:prstGeom prst="rect">
              <a:avLst/>
            </a:prstGeom>
          </p:spPr>
        </p:pic>
      </p:grpSp>
      <p:grpSp>
        <p:nvGrpSpPr>
          <p:cNvPr id="12" name="组合 11"/>
          <p:cNvGrpSpPr/>
          <p:nvPr/>
        </p:nvGrpSpPr>
        <p:grpSpPr>
          <a:xfrm>
            <a:off x="2184330" y="2422038"/>
            <a:ext cx="1267465" cy="1088388"/>
            <a:chOff x="1418139" y="3804824"/>
            <a:chExt cx="1267465" cy="1088388"/>
          </a:xfrm>
        </p:grpSpPr>
        <p:pic>
          <p:nvPicPr>
            <p:cNvPr id="7" name="图形 64" descr="用户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8139" y="3804824"/>
              <a:ext cx="914400" cy="914400"/>
            </a:xfrm>
            <a:prstGeom prst="rect">
              <a:avLst/>
            </a:prstGeom>
          </p:spPr>
        </p:pic>
        <p:pic>
          <p:nvPicPr>
            <p:cNvPr id="8" name="图形 4" descr="文件夹 纯色填充"/>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1204" y="3978812"/>
              <a:ext cx="914400" cy="914400"/>
            </a:xfrm>
            <a:prstGeom prst="rect">
              <a:avLst/>
            </a:prstGeom>
          </p:spPr>
        </p:pic>
      </p:grpSp>
      <p:pic>
        <p:nvPicPr>
          <p:cNvPr id="48" name="object 19"/>
          <p:cNvPicPr/>
          <p:nvPr/>
        </p:nvPicPr>
        <p:blipFill>
          <a:blip r:embed="rId8" cstate="print"/>
          <a:stretch>
            <a:fillRect/>
          </a:stretch>
        </p:blipFill>
        <p:spPr>
          <a:xfrm>
            <a:off x="1602569" y="5674122"/>
            <a:ext cx="1451779" cy="312979"/>
          </a:xfrm>
          <a:prstGeom prst="rect">
            <a:avLst/>
          </a:prstGeom>
        </p:spPr>
      </p:pic>
      <p:pic>
        <p:nvPicPr>
          <p:cNvPr id="49" name="object 19"/>
          <p:cNvPicPr/>
          <p:nvPr/>
        </p:nvPicPr>
        <p:blipFill>
          <a:blip r:embed="rId8" cstate="print"/>
          <a:stretch>
            <a:fillRect/>
          </a:stretch>
        </p:blipFill>
        <p:spPr>
          <a:xfrm>
            <a:off x="4537224" y="5674122"/>
            <a:ext cx="1451779" cy="312979"/>
          </a:xfrm>
          <a:prstGeom prst="rect">
            <a:avLst/>
          </a:prstGeom>
        </p:spPr>
      </p:pic>
    </p:spTree>
    <p:custDataLst>
      <p:tags r:id="rId9"/>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noFill/>
            </a:endParaRPr>
          </a:p>
        </p:txBody>
      </p:sp>
      <p:sp>
        <p:nvSpPr>
          <p:cNvPr id="3" name="内容占位符 2"/>
          <p:cNvSpPr>
            <a:spLocks noGrp="1"/>
          </p:cNvSpPr>
          <p:nvPr>
            <p:ph idx="1"/>
          </p:nvPr>
        </p:nvSpPr>
        <p:spPr>
          <a:xfrm>
            <a:off x="608399" y="1490400"/>
            <a:ext cx="10969199" cy="5268746"/>
          </a:xfrm>
        </p:spPr>
        <p:txBody>
          <a:bodyPr>
            <a:normAutofit/>
          </a:bodyPr>
          <a:lstStyle/>
          <a:p>
            <a:pPr marL="342900" lvl="0" indent="-342900" algn="just">
              <a:lnSpc>
                <a:spcPct val="110000"/>
              </a:lnSpc>
              <a:buFont typeface="Arial" panose="020B0604020202020204" pitchFamily="34" charset="0"/>
              <a:buChar char="●"/>
              <a:tabLst>
                <a:tab pos="457200" algn="l"/>
              </a:tabLst>
            </a:pPr>
            <a:r>
              <a:rPr lang="en-US" altLang="zh-CN" sz="1600" kern="100" dirty="0">
                <a:effectLst/>
                <a:latin typeface="+mn-ea"/>
                <a:ea typeface="+mn-ea"/>
                <a:cs typeface="Times New Roman" panose="02020603050405020304" pitchFamily="18" charset="0"/>
              </a:rPr>
              <a:t>Git</a:t>
            </a:r>
            <a:r>
              <a:rPr sz="1600" kern="100" dirty="0">
                <a:effectLst/>
                <a:latin typeface="+mn-ea"/>
                <a:ea typeface="+mn-ea"/>
                <a:cs typeface="Times New Roman" panose="02020603050405020304" pitchFamily="18" charset="0"/>
              </a:rPr>
              <a:t>中文文档</a:t>
            </a:r>
            <a:r>
              <a:rPr lang="zh-CN" altLang="zh-CN" sz="1600" kern="100" dirty="0">
                <a:effectLst/>
                <a:latin typeface="+mn-ea"/>
                <a:ea typeface="+mn-ea"/>
                <a:cs typeface="Times New Roman" panose="02020603050405020304" pitchFamily="18" charset="0"/>
              </a:rPr>
              <a:t>：https://git-scm.com/book/zh</a:t>
            </a:r>
            <a:endParaRPr lang="zh-CN" altLang="zh-CN" sz="1600" kern="100" dirty="0">
              <a:effectLst/>
              <a:latin typeface="+mn-ea"/>
              <a:ea typeface="+mn-ea"/>
              <a:cs typeface="Times New Roman" panose="02020603050405020304" pitchFamily="18" charset="0"/>
            </a:endParaRPr>
          </a:p>
          <a:p>
            <a:pPr marL="0" lvl="0" indent="0" algn="just">
              <a:lnSpc>
                <a:spcPct val="110000"/>
              </a:lnSpc>
              <a:buFont typeface="Arial" panose="020B0604020202020204" pitchFamily="34" charset="0"/>
              <a:buNone/>
              <a:tabLst>
                <a:tab pos="457200" algn="l"/>
              </a:tabLst>
            </a:pPr>
            <a:endParaRPr lang="zh-CN" altLang="zh-CN" sz="1600" kern="100" dirty="0">
              <a:effectLst/>
              <a:latin typeface="+mn-ea"/>
              <a:ea typeface="+mn-ea"/>
              <a:cs typeface="Times New Roman" panose="02020603050405020304" pitchFamily="18" charset="0"/>
            </a:endParaRPr>
          </a:p>
          <a:p>
            <a:pPr marL="342900" lvl="0" indent="-342900" algn="l">
              <a:lnSpc>
                <a:spcPct val="110000"/>
              </a:lnSpc>
              <a:buFont typeface="Arial" panose="020B0604020202020204" pitchFamily="34" charset="0"/>
              <a:buChar char="●"/>
              <a:tabLst>
                <a:tab pos="457200" algn="l"/>
              </a:tabLst>
            </a:pPr>
            <a:r>
              <a:rPr lang="en-US" altLang="zh-CN" sz="1600" kern="100" dirty="0">
                <a:effectLst/>
                <a:latin typeface="+mn-ea"/>
                <a:ea typeface="+mn-ea"/>
                <a:cs typeface="Times New Roman" panose="02020603050405020304" pitchFamily="18" charset="0"/>
              </a:rPr>
              <a:t>Git</a:t>
            </a:r>
            <a:r>
              <a:rPr sz="1600" kern="100" dirty="0">
                <a:effectLst/>
                <a:latin typeface="+mn-ea"/>
                <a:ea typeface="+mn-ea"/>
                <a:cs typeface="Times New Roman" panose="02020603050405020304" pitchFamily="18" charset="0"/>
              </a:rPr>
              <a:t>与第三方工具集成</a:t>
            </a:r>
            <a:r>
              <a:rPr lang="zh-CN" altLang="zh-CN" sz="1600" kern="100" dirty="0">
                <a:effectLst/>
                <a:latin typeface="+mn-ea"/>
                <a:ea typeface="+mn-ea"/>
                <a:cs typeface="Times New Roman" panose="02020603050405020304" pitchFamily="18" charset="0"/>
              </a:rPr>
              <a:t>：https://git-scm.com/book/zh/v2/%E9%99%84%E5%BD%95-A%3A-%E5%9C%A8%E5%85%B6%E5%AE%83%E7%8E%AF%E5%A2%83%E4%B8%AD%E4%BD%BF%E7%94%A8-Git-%E5%9B%BE%E5%BD%A2%E7%95%8C%E9%9D%A2</a:t>
            </a:r>
            <a:endParaRPr lang="zh-CN" altLang="zh-CN" sz="1600" kern="100" dirty="0">
              <a:effectLst/>
              <a:latin typeface="+mn-ea"/>
              <a:ea typeface="+mn-ea"/>
              <a:cs typeface="Times New Roman" panose="02020603050405020304" pitchFamily="18" charset="0"/>
            </a:endParaRPr>
          </a:p>
          <a:p>
            <a:pPr marL="342900" lvl="0" indent="-342900" algn="just">
              <a:lnSpc>
                <a:spcPct val="110000"/>
              </a:lnSpc>
              <a:buFont typeface="Arial" panose="020B0604020202020204" pitchFamily="34" charset="0"/>
              <a:buChar char="●"/>
              <a:tabLst>
                <a:tab pos="457200" algn="l"/>
              </a:tabLst>
            </a:pPr>
            <a:endParaRPr lang="zh-CN" altLang="zh-CN" sz="1600" kern="100" dirty="0">
              <a:effectLst/>
              <a:latin typeface="+mn-ea"/>
              <a:ea typeface="+mn-ea"/>
              <a:cs typeface="Times New Roman" panose="02020603050405020304" pitchFamily="18" charset="0"/>
            </a:endParaRPr>
          </a:p>
          <a:p>
            <a:pPr marL="342900" lvl="0" indent="-342900" algn="l">
              <a:lnSpc>
                <a:spcPct val="110000"/>
              </a:lnSpc>
              <a:buFont typeface="Arial" panose="020B0604020202020204" pitchFamily="34" charset="0"/>
              <a:buChar char="●"/>
              <a:tabLst>
                <a:tab pos="457200" algn="l"/>
              </a:tabLst>
            </a:pPr>
            <a:r>
              <a:rPr lang="en-US" altLang="zh-CN" sz="1600" kern="100" dirty="0">
                <a:effectLst/>
                <a:latin typeface="+mn-ea"/>
                <a:ea typeface="+mn-ea"/>
                <a:cs typeface="Times New Roman" panose="02020603050405020304" pitchFamily="18" charset="0"/>
              </a:rPr>
              <a:t>Git</a:t>
            </a:r>
            <a:r>
              <a:rPr sz="1600" kern="100" dirty="0">
                <a:effectLst/>
                <a:latin typeface="+mn-ea"/>
                <a:ea typeface="+mn-ea"/>
                <a:cs typeface="Times New Roman" panose="02020603050405020304" pitchFamily="18" charset="0"/>
              </a:rPr>
              <a:t>配置</a:t>
            </a:r>
            <a:r>
              <a:rPr lang="en-US" altLang="zh-CN" sz="1600" kern="100" dirty="0">
                <a:effectLst/>
                <a:latin typeface="+mn-ea"/>
                <a:ea typeface="+mn-ea"/>
                <a:cs typeface="Times New Roman" panose="02020603050405020304" pitchFamily="18" charset="0"/>
              </a:rPr>
              <a:t>GitHub</a:t>
            </a:r>
            <a:r>
              <a:rPr sz="1600" kern="100" dirty="0">
                <a:effectLst/>
                <a:latin typeface="+mn-ea"/>
                <a:ea typeface="+mn-ea"/>
                <a:cs typeface="Times New Roman" panose="02020603050405020304" pitchFamily="18" charset="0"/>
              </a:rPr>
              <a:t>账号：https://git-scm.com/book/zh/v2/GitHub-%E8%B4%A6%E6%88%B7%E7%9A%84%E5%88%9B%E5%BB%BA%E5%92%8C%E9%85%8D%E7%BD%AE</a:t>
            </a:r>
            <a:endParaRPr sz="1600" kern="100" dirty="0">
              <a:effectLst/>
              <a:latin typeface="+mn-ea"/>
              <a:ea typeface="+mn-ea"/>
              <a:cs typeface="Times New Roman" panose="02020603050405020304" pitchFamily="18" charset="0"/>
            </a:endParaRPr>
          </a:p>
        </p:txBody>
      </p:sp>
      <p:sp>
        <p:nvSpPr>
          <p:cNvPr id="4" name="标题 14"/>
          <p:cNvSpPr txBox="1"/>
          <p:nvPr/>
        </p:nvSpPr>
        <p:spPr>
          <a:xfrm>
            <a:off x="608400" y="608400"/>
            <a:ext cx="9338875" cy="705600"/>
          </a:xfrm>
          <a:prstGeom prst="rect">
            <a:avLst/>
          </a:prstGeom>
          <a:solidFill>
            <a:schemeClr val="bg1"/>
          </a:solid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dirty="0">
                <a:solidFill>
                  <a:schemeClr val="tx1">
                    <a:lumMod val="85000"/>
                    <a:lumOff val="15000"/>
                  </a:schemeClr>
                </a:solidFill>
              </a:rPr>
              <a:t>3</a:t>
            </a:r>
            <a:r>
              <a:rPr lang="zh-CN" altLang="en-US" dirty="0">
                <a:solidFill>
                  <a:schemeClr val="tx1">
                    <a:lumMod val="85000"/>
                    <a:lumOff val="15000"/>
                  </a:schemeClr>
                </a:solidFill>
              </a:rPr>
              <a:t>、相关资料</a:t>
            </a:r>
            <a:endParaRPr lang="zh-CN" altLang="en-US" dirty="0">
              <a:solidFill>
                <a:schemeClr val="tx1">
                  <a:lumMod val="85000"/>
                  <a:lumOff val="15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045963" cy="705600"/>
          </a:xfrm>
          <a:solidFill>
            <a:schemeClr val="bg1"/>
          </a:solidFill>
        </p:spPr>
        <p:txBody>
          <a:bodyPr/>
          <a:lstStyle/>
          <a:p>
            <a:r>
              <a:rPr lang="en-US" altLang="zh-CN" dirty="0"/>
              <a:t>4</a:t>
            </a:r>
            <a:r>
              <a:rPr lang="zh-CN" altLang="en-US" dirty="0"/>
              <a:t>、实验内容</a:t>
            </a:r>
            <a:endParaRPr lang="zh-CN" altLang="en-US" dirty="0"/>
          </a:p>
        </p:txBody>
      </p:sp>
      <p:sp>
        <p:nvSpPr>
          <p:cNvPr id="4" name="内容占位符 2"/>
          <p:cNvSpPr txBox="1"/>
          <p:nvPr/>
        </p:nvSpPr>
        <p:spPr>
          <a:xfrm>
            <a:off x="1707776" y="2195419"/>
            <a:ext cx="10205999" cy="2726206"/>
          </a:xfrm>
          <a:prstGeom prst="rect">
            <a:avLst/>
          </a:prstGeom>
        </p:spPr>
        <p:txBody>
          <a:bodyPr vert="horz" lIns="90000" tIns="46800" rIns="90000" bIns="46800" rtlCol="0">
            <a:normAutofit lnSpcReduction="2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800" dirty="0"/>
              <a:t> 完成</a:t>
            </a:r>
            <a:r>
              <a:rPr kumimoji="1" lang="en-US" altLang="zh-CN" sz="2800" dirty="0"/>
              <a:t>Git</a:t>
            </a:r>
            <a:r>
              <a:rPr kumimoji="1" sz="2800" dirty="0"/>
              <a:t>的本地化安装并</a:t>
            </a:r>
            <a:r>
              <a:rPr kumimoji="1" sz="2800" dirty="0"/>
              <a:t>完成基础配置</a:t>
            </a:r>
            <a:r>
              <a:rPr kumimoji="1" lang="zh-CN" altLang="en-US" sz="2800" dirty="0"/>
              <a:t>；</a:t>
            </a:r>
            <a:endParaRPr kumimoji="1" lang="en-US" altLang="zh-CN" sz="2800" dirty="0"/>
          </a:p>
          <a:p>
            <a:pPr>
              <a:lnSpc>
                <a:spcPct val="150000"/>
              </a:lnSpc>
            </a:pPr>
            <a:r>
              <a:rPr kumimoji="1" lang="zh-CN" altLang="en-US" sz="2800" dirty="0"/>
              <a:t> 完成用</a:t>
            </a:r>
            <a:r>
              <a:rPr kumimoji="1" lang="en-US" altLang="zh-CN" sz="2800" dirty="0"/>
              <a:t>Git</a:t>
            </a:r>
            <a:r>
              <a:rPr kumimoji="1" sz="2800" dirty="0"/>
              <a:t>执行拉取远程</a:t>
            </a:r>
            <a:r>
              <a:rPr kumimoji="1" sz="2800" dirty="0"/>
              <a:t>项目及创建本地项目</a:t>
            </a:r>
            <a:r>
              <a:rPr kumimoji="1" lang="zh-CN" altLang="en-US" sz="2800" dirty="0"/>
              <a:t>；</a:t>
            </a:r>
            <a:endParaRPr kumimoji="1" lang="en-US" altLang="zh-CN" sz="2800" dirty="0"/>
          </a:p>
          <a:p>
            <a:pPr>
              <a:lnSpc>
                <a:spcPct val="150000"/>
              </a:lnSpc>
            </a:pPr>
            <a:r>
              <a:rPr kumimoji="1" lang="zh-CN" altLang="en-US" sz="2800" dirty="0"/>
              <a:t> 能够使用</a:t>
            </a:r>
            <a:r>
              <a:rPr kumimoji="1" lang="en-US" altLang="zh-CN" sz="2800" dirty="0"/>
              <a:t>Git</a:t>
            </a:r>
            <a:r>
              <a:rPr kumimoji="1" sz="2800" dirty="0"/>
              <a:t>命令管理项目</a:t>
            </a:r>
            <a:r>
              <a:rPr kumimoji="1" sz="2800" dirty="0"/>
              <a:t>内容。</a:t>
            </a:r>
            <a:endParaRPr kumimoji="1" sz="2800" dirty="0"/>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109758" cy="705600"/>
          </a:xfrm>
          <a:solidFill>
            <a:schemeClr val="bg1"/>
          </a:solidFill>
        </p:spPr>
        <p:txBody>
          <a:bodyPr/>
          <a:lstStyle/>
          <a:p>
            <a:r>
              <a:rPr lang="en-US" altLang="zh-CN" dirty="0"/>
              <a:t>5</a:t>
            </a:r>
            <a:r>
              <a:rPr lang="zh-CN" altLang="en-US" dirty="0"/>
              <a:t>、实验环境</a:t>
            </a:r>
            <a:endParaRPr lang="zh-CN" altLang="en-US" dirty="0"/>
          </a:p>
        </p:txBody>
      </p:sp>
      <p:sp>
        <p:nvSpPr>
          <p:cNvPr id="4" name="内容占位符 2"/>
          <p:cNvSpPr txBox="1"/>
          <p:nvPr/>
        </p:nvSpPr>
        <p:spPr>
          <a:xfrm>
            <a:off x="1707776" y="2195419"/>
            <a:ext cx="10205999" cy="2726206"/>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800" dirty="0"/>
              <a:t> 每人都有一台可以访问互联网的电脑；</a:t>
            </a:r>
            <a:endParaRPr kumimoji="1" lang="en-US" altLang="zh-CN" sz="2800" dirty="0"/>
          </a:p>
          <a:p>
            <a:pPr>
              <a:lnSpc>
                <a:spcPct val="150000"/>
              </a:lnSpc>
            </a:pPr>
            <a:r>
              <a:rPr kumimoji="1" lang="zh-CN" altLang="en-US" sz="2800" dirty="0"/>
              <a:t> 每人都有一个可访问 </a:t>
            </a:r>
            <a:r>
              <a:rPr kumimoji="1" lang="en-US" altLang="zh-CN" sz="2800" dirty="0"/>
              <a:t>GitHub</a:t>
            </a:r>
            <a:r>
              <a:rPr kumimoji="1" lang="zh-CN" altLang="en-US" sz="2800" dirty="0"/>
              <a:t> 网站的代理。</a:t>
            </a:r>
            <a:endParaRPr kumimoji="1" lang="en-US" altLang="zh-CN" sz="2800" dirty="0"/>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9428735" cy="705600"/>
          </a:xfrm>
          <a:solidFill>
            <a:schemeClr val="bg1"/>
          </a:solidFill>
        </p:spPr>
        <p:txBody>
          <a:bodyPr/>
          <a:lstStyle/>
          <a:p>
            <a:r>
              <a:rPr kumimoji="1" lang="en-US" altLang="zh-CN" dirty="0"/>
              <a:t>5</a:t>
            </a:r>
            <a:r>
              <a:rPr kumimoji="1" lang="zh-CN" altLang="en-US" dirty="0"/>
              <a:t>、实验过程</a:t>
            </a:r>
            <a:endParaRPr kumimoji="1" lang="zh-CN" altLang="en-US" dirty="0"/>
          </a:p>
        </p:txBody>
      </p:sp>
      <p:sp>
        <p:nvSpPr>
          <p:cNvPr id="4" name="内容占位符 2"/>
          <p:cNvSpPr txBox="1"/>
          <p:nvPr/>
        </p:nvSpPr>
        <p:spPr>
          <a:xfrm>
            <a:off x="1093934" y="1807185"/>
            <a:ext cx="10237212" cy="4054181"/>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ea"/>
              <a:buAutoNum type="circleNumDbPlain"/>
            </a:pPr>
            <a:r>
              <a:rPr kumimoji="1" lang="zh-CN" altLang="en-US" sz="2400" dirty="0"/>
              <a:t>根据文档进行</a:t>
            </a:r>
            <a:r>
              <a:rPr kumimoji="1" lang="en-US" altLang="zh-CN" sz="2400" dirty="0"/>
              <a:t>Git</a:t>
            </a:r>
            <a:r>
              <a:rPr kumimoji="1" sz="2400" dirty="0"/>
              <a:t>本地化安装</a:t>
            </a:r>
            <a:r>
              <a:rPr kumimoji="1" lang="zh-CN" altLang="en-US" sz="2400" dirty="0"/>
              <a:t>；</a:t>
            </a:r>
            <a:endParaRPr kumimoji="1" lang="zh-CN" altLang="en-US" sz="2400" dirty="0"/>
          </a:p>
          <a:p>
            <a:pPr marL="514350" indent="-514350">
              <a:lnSpc>
                <a:spcPct val="150000"/>
              </a:lnSpc>
              <a:buFont typeface="+mj-ea"/>
              <a:buAutoNum type="circleNumDbPlain"/>
            </a:pPr>
            <a:r>
              <a:rPr kumimoji="1" lang="zh-CN" altLang="en-US" sz="2400" dirty="0"/>
              <a:t>利用</a:t>
            </a:r>
            <a:r>
              <a:rPr kumimoji="1" lang="en-US" altLang="zh-CN" sz="2400" dirty="0"/>
              <a:t>Git</a:t>
            </a:r>
            <a:r>
              <a:rPr kumimoji="1" sz="2400" dirty="0"/>
              <a:t>创建</a:t>
            </a:r>
            <a:r>
              <a:rPr kumimoji="1" lang="zh-CN" altLang="en-US" sz="2400" dirty="0"/>
              <a:t>本地</a:t>
            </a:r>
            <a:r>
              <a:rPr kumimoji="1" lang="zh-CN" altLang="en-US" sz="2400" dirty="0"/>
              <a:t>项目；</a:t>
            </a:r>
            <a:endParaRPr kumimoji="1" lang="en-US" altLang="zh-CN" sz="2400" dirty="0"/>
          </a:p>
          <a:p>
            <a:pPr marL="514350" indent="-514350">
              <a:lnSpc>
                <a:spcPct val="150000"/>
              </a:lnSpc>
              <a:buFont typeface="+mj-ea"/>
              <a:buAutoNum type="circleNumDbPlain"/>
            </a:pPr>
            <a:r>
              <a:rPr kumimoji="1" lang="zh-CN" altLang="en-US" sz="2400" dirty="0"/>
              <a:t>拉取远程</a:t>
            </a:r>
            <a:r>
              <a:rPr kumimoji="1" lang="en-US" altLang="zh-CN" sz="2400" dirty="0"/>
              <a:t>GitHub</a:t>
            </a:r>
            <a:r>
              <a:rPr kumimoji="1" lang="zh-CN" altLang="en-US" sz="2400" dirty="0"/>
              <a:t>项目；</a:t>
            </a:r>
            <a:endParaRPr kumimoji="1" lang="en-US" altLang="zh-CN" sz="2400" dirty="0"/>
          </a:p>
          <a:p>
            <a:pPr marL="514350" indent="-514350">
              <a:lnSpc>
                <a:spcPct val="150000"/>
              </a:lnSpc>
              <a:buFont typeface="+mj-ea"/>
              <a:buAutoNum type="circleNumDbPlain"/>
            </a:pPr>
            <a:r>
              <a:rPr kumimoji="1" lang="zh-CN" altLang="en-US" sz="2400" dirty="0"/>
              <a:t>使用</a:t>
            </a:r>
            <a:r>
              <a:rPr kumimoji="1" lang="en-US" altLang="zh-CN" sz="2400" dirty="0"/>
              <a:t>Git</a:t>
            </a:r>
            <a:r>
              <a:rPr kumimoji="1" sz="2400" dirty="0"/>
              <a:t>命令对本地项目及远程项目做内容管理</a:t>
            </a:r>
            <a:r>
              <a:rPr kumimoji="1" lang="zh-CN" altLang="en-US" sz="2400" dirty="0"/>
              <a:t>。</a:t>
            </a:r>
            <a:endParaRPr kumimoji="1" lang="en-US" altLang="zh-CN"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9173553" cy="705600"/>
          </a:xfrm>
          <a:solidFill>
            <a:schemeClr val="bg1"/>
          </a:solidFill>
        </p:spPr>
        <p:txBody>
          <a:bodyPr/>
          <a:lstStyle/>
          <a:p>
            <a:r>
              <a:rPr lang="en-US" altLang="zh-CN" dirty="0"/>
              <a:t>6</a:t>
            </a:r>
            <a:r>
              <a:rPr lang="zh-CN" altLang="en-US" dirty="0"/>
              <a:t>、实验结果</a:t>
            </a:r>
            <a:endParaRPr lang="zh-CN" altLang="en-US" dirty="0"/>
          </a:p>
        </p:txBody>
      </p:sp>
      <p:sp>
        <p:nvSpPr>
          <p:cNvPr id="12" name="内容占位符 2"/>
          <p:cNvSpPr>
            <a:spLocks noGrp="1"/>
          </p:cNvSpPr>
          <p:nvPr>
            <p:ph idx="1"/>
          </p:nvPr>
        </p:nvSpPr>
        <p:spPr>
          <a:xfrm>
            <a:off x="1317837" y="2055663"/>
            <a:ext cx="9556326" cy="3218086"/>
          </a:xfrm>
        </p:spPr>
        <p:txBody>
          <a:bodyPr>
            <a:normAutofit/>
          </a:bodyPr>
          <a:lstStyle/>
          <a:p>
            <a:pPr>
              <a:lnSpc>
                <a:spcPct val="170000"/>
              </a:lnSpc>
            </a:pPr>
            <a:r>
              <a:rPr kumimoji="1" lang="zh-CN" altLang="en-US" sz="2400" dirty="0"/>
              <a:t>提交本地仓库截图，及拉取远程仓库结果</a:t>
            </a:r>
            <a:r>
              <a:rPr kumimoji="1" lang="zh-CN" altLang="en-US" sz="2400" dirty="0"/>
              <a:t>截图。</a:t>
            </a:r>
            <a:endParaRPr kumimoji="1" lang="en-US" altLang="zh-CN" sz="2400" dirty="0"/>
          </a:p>
          <a:p>
            <a:pPr marL="0" indent="0">
              <a:lnSpc>
                <a:spcPct val="170000"/>
              </a:lnSpc>
              <a:buNone/>
            </a:pPr>
            <a:r>
              <a:rPr kumimoji="1" lang="zh-CN" altLang="en-US" sz="2400" dirty="0"/>
              <a:t>https://app0z3vmx6j8177.h5.xiaoeknow.com/evaluation_wechat/examination/introduce/ex_663c61ba40d89_tiCS0LiC</a:t>
            </a:r>
            <a:endParaRPr kumimoji="1" lang="zh-CN" altLang="en-US" sz="2400" dirty="0"/>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8939637" cy="705600"/>
          </a:xfrm>
          <a:solidFill>
            <a:schemeClr val="bg1"/>
          </a:solidFill>
        </p:spPr>
        <p:txBody>
          <a:bodyPr/>
          <a:lstStyle/>
          <a:p>
            <a:endParaRPr lang="zh-CN" altLang="en-US" dirty="0"/>
          </a:p>
        </p:txBody>
      </p:sp>
      <p:sp>
        <p:nvSpPr>
          <p:cNvPr id="4" name="标题 14"/>
          <p:cNvSpPr txBox="1"/>
          <p:nvPr/>
        </p:nvSpPr>
        <p:spPr>
          <a:xfrm>
            <a:off x="0" y="3411776"/>
            <a:ext cx="12192000" cy="923330"/>
          </a:xfrm>
          <a:prstGeom prst="rect">
            <a:avLst/>
          </a:prstGeom>
          <a:solidFill>
            <a:schemeClr val="bg1"/>
          </a:solid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algn="ctr">
              <a:lnSpc>
                <a:spcPct val="150000"/>
              </a:lnSpc>
            </a:pPr>
            <a:r>
              <a:rPr lang="zh-CN" altLang="en-US" dirty="0">
                <a:solidFill>
                  <a:schemeClr val="tx1">
                    <a:lumMod val="75000"/>
                    <a:lumOff val="25000"/>
                  </a:schemeClr>
                </a:solidFill>
              </a:rPr>
              <a:t>预告：</a:t>
            </a:r>
            <a:r>
              <a:rPr lang="en-US" altLang="zh-CN" dirty="0">
                <a:solidFill>
                  <a:schemeClr val="tx1">
                    <a:lumMod val="75000"/>
                    <a:lumOff val="25000"/>
                  </a:schemeClr>
                </a:solidFill>
              </a:rPr>
              <a:t>Git</a:t>
            </a:r>
            <a:r>
              <a:rPr dirty="0">
                <a:solidFill>
                  <a:schemeClr val="tx1">
                    <a:lumMod val="75000"/>
                    <a:lumOff val="25000"/>
                  </a:schemeClr>
                </a:solidFill>
              </a:rPr>
              <a:t>协作</a:t>
            </a:r>
            <a:r>
              <a:rPr dirty="0">
                <a:solidFill>
                  <a:schemeClr val="tx1">
                    <a:lumMod val="75000"/>
                    <a:lumOff val="25000"/>
                  </a:schemeClr>
                </a:solidFill>
              </a:rPr>
              <a:t>开发</a:t>
            </a:r>
            <a:endParaRPr dirty="0">
              <a:solidFill>
                <a:schemeClr val="tx1">
                  <a:lumMod val="75000"/>
                  <a:lumOff val="25000"/>
                </a:schemeClr>
              </a:solidFill>
            </a:endParaRPr>
          </a:p>
        </p:txBody>
      </p:sp>
      <p:sp>
        <p:nvSpPr>
          <p:cNvPr id="2" name="矩形 1"/>
          <p:cNvSpPr/>
          <p:nvPr/>
        </p:nvSpPr>
        <p:spPr>
          <a:xfrm>
            <a:off x="1848683" y="2194988"/>
            <a:ext cx="8494633"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rPr>
              <a:t>感谢各位学生参加本期课程</a:t>
            </a:r>
            <a:endParaRPr lang="zh-CN" altLang="en-US" sz="5400" b="1" cap="none" spc="0"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endParaRPr>
          </a:p>
        </p:txBody>
      </p:sp>
      <p:sp>
        <p:nvSpPr>
          <p:cNvPr id="7" name="文本框 6"/>
          <p:cNvSpPr txBox="1"/>
          <p:nvPr/>
        </p:nvSpPr>
        <p:spPr>
          <a:xfrm>
            <a:off x="3049771" y="4512258"/>
            <a:ext cx="6092456" cy="922020"/>
          </a:xfrm>
          <a:prstGeom prst="rect">
            <a:avLst/>
          </a:prstGeom>
          <a:noFill/>
        </p:spPr>
        <p:txBody>
          <a:bodyPr wrap="square">
            <a:spAutoFit/>
          </a:bodyPr>
          <a:lstStyle/>
          <a:p>
            <a:pPr algn="ctr">
              <a:lnSpc>
                <a:spcPct val="150000"/>
              </a:lnSpc>
            </a:pPr>
            <a:r>
              <a:rPr lang="zh-CN" altLang="en-US" sz="1800" dirty="0">
                <a:solidFill>
                  <a:schemeClr val="tx1">
                    <a:lumMod val="75000"/>
                    <a:lumOff val="25000"/>
                  </a:schemeClr>
                </a:solidFill>
              </a:rPr>
              <a:t>时间：</a:t>
            </a:r>
            <a:r>
              <a:rPr lang="en-US" altLang="zh-CN" sz="1800" dirty="0">
                <a:solidFill>
                  <a:schemeClr val="tx1">
                    <a:lumMod val="75000"/>
                    <a:lumOff val="25000"/>
                  </a:schemeClr>
                </a:solidFill>
              </a:rPr>
              <a:t>2024</a:t>
            </a:r>
            <a:r>
              <a:rPr lang="zh-CN" altLang="en-US" sz="1800" dirty="0">
                <a:solidFill>
                  <a:schemeClr val="tx1">
                    <a:lumMod val="75000"/>
                    <a:lumOff val="25000"/>
                  </a:schemeClr>
                </a:solidFill>
              </a:rPr>
              <a:t>年</a:t>
            </a:r>
            <a:r>
              <a:rPr lang="en-US" altLang="zh-CN" sz="1800" dirty="0">
                <a:solidFill>
                  <a:schemeClr val="tx1">
                    <a:lumMod val="75000"/>
                    <a:lumOff val="25000"/>
                  </a:schemeClr>
                </a:solidFill>
              </a:rPr>
              <a:t>4</a:t>
            </a:r>
            <a:r>
              <a:rPr lang="zh-CN" altLang="en-US" sz="1800" dirty="0">
                <a:solidFill>
                  <a:schemeClr val="tx1">
                    <a:lumMod val="75000"/>
                    <a:lumOff val="25000"/>
                  </a:schemeClr>
                </a:solidFill>
              </a:rPr>
              <a:t>月</a:t>
            </a:r>
            <a:r>
              <a:rPr lang="en-US" altLang="zh-CN" sz="1800" dirty="0">
                <a:solidFill>
                  <a:schemeClr val="tx1">
                    <a:lumMod val="75000"/>
                    <a:lumOff val="25000"/>
                  </a:schemeClr>
                </a:solidFill>
              </a:rPr>
              <a:t>18</a:t>
            </a:r>
            <a:r>
              <a:rPr lang="zh-CN" altLang="en-US" sz="1800" dirty="0">
                <a:solidFill>
                  <a:schemeClr val="tx1">
                    <a:lumMod val="75000"/>
                    <a:lumOff val="25000"/>
                  </a:schemeClr>
                </a:solidFill>
              </a:rPr>
              <a:t>日</a:t>
            </a:r>
            <a:endParaRPr lang="en-US" altLang="zh-CN" sz="1800" dirty="0">
              <a:solidFill>
                <a:schemeClr val="tx1">
                  <a:lumMod val="75000"/>
                  <a:lumOff val="25000"/>
                </a:schemeClr>
              </a:solidFill>
            </a:endParaRPr>
          </a:p>
          <a:p>
            <a:pPr algn="ctr">
              <a:lnSpc>
                <a:spcPct val="150000"/>
              </a:lnSpc>
            </a:pPr>
            <a:r>
              <a:rPr lang="zh-CN" altLang="en-US" sz="1800" dirty="0">
                <a:solidFill>
                  <a:schemeClr val="tx1">
                    <a:lumMod val="75000"/>
                    <a:lumOff val="25000"/>
                  </a:schemeClr>
                </a:solidFill>
              </a:rPr>
              <a:t>地址：杉达学院</a:t>
            </a:r>
            <a:r>
              <a:rPr lang="en-US" altLang="zh-CN" sz="1800" dirty="0">
                <a:solidFill>
                  <a:schemeClr val="tx1">
                    <a:lumMod val="75000"/>
                    <a:lumOff val="25000"/>
                  </a:schemeClr>
                </a:solidFill>
              </a:rPr>
              <a:t>809</a:t>
            </a:r>
            <a:r>
              <a:rPr lang="zh-CN" altLang="en-US" sz="1800" dirty="0">
                <a:solidFill>
                  <a:schemeClr val="tx1">
                    <a:lumMod val="75000"/>
                    <a:lumOff val="25000"/>
                  </a:schemeClr>
                </a:solidFill>
              </a:rPr>
              <a:t>教室</a:t>
            </a:r>
            <a:endParaRPr lang="en-US" altLang="zh-CN" sz="1800" dirty="0">
              <a:solidFill>
                <a:schemeClr val="tx1">
                  <a:lumMod val="75000"/>
                  <a:lumOff val="25000"/>
                </a:schemeClr>
              </a:solidFill>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580768"/>
            <a:ext cx="9215222" cy="733232"/>
          </a:xfrm>
          <a:solidFill>
            <a:schemeClr val="bg1"/>
          </a:solidFill>
        </p:spPr>
        <p:txBody>
          <a:bodyPr>
            <a:normAutofit/>
          </a:bodyPr>
          <a:lstStyle/>
          <a:p>
            <a:r>
              <a:rPr lang="zh-CN" altLang="en-US" dirty="0"/>
              <a:t>版本控制的演变</a:t>
            </a:r>
            <a:endParaRPr lang="zh-CN" altLang="en-US" dirty="0"/>
          </a:p>
        </p:txBody>
      </p:sp>
      <p:grpSp>
        <p:nvGrpSpPr>
          <p:cNvPr id="10" name="组合 9"/>
          <p:cNvGrpSpPr/>
          <p:nvPr/>
        </p:nvGrpSpPr>
        <p:grpSpPr>
          <a:xfrm>
            <a:off x="421111" y="4121240"/>
            <a:ext cx="2378770" cy="2041135"/>
            <a:chOff x="229279" y="2195073"/>
            <a:chExt cx="3602421" cy="3217185"/>
          </a:xfrm>
        </p:grpSpPr>
        <p:sp>
          <p:nvSpPr>
            <p:cNvPr id="6" name="object 17"/>
            <p:cNvSpPr txBox="1"/>
            <p:nvPr/>
          </p:nvSpPr>
          <p:spPr>
            <a:xfrm>
              <a:off x="229279" y="2195073"/>
              <a:ext cx="3602421" cy="3217185"/>
            </a:xfrm>
            <a:custGeom>
              <a:avLst/>
              <a:gdLst>
                <a:gd name="connsiteX0" fmla="*/ 0 w 3602421"/>
                <a:gd name="connsiteY0" fmla="*/ 0 h 3217185"/>
                <a:gd name="connsiteX1" fmla="*/ 672452 w 3602421"/>
                <a:gd name="connsiteY1" fmla="*/ 0 h 3217185"/>
                <a:gd name="connsiteX2" fmla="*/ 1308880 w 3602421"/>
                <a:gd name="connsiteY2" fmla="*/ 0 h 3217185"/>
                <a:gd name="connsiteX3" fmla="*/ 1909283 w 3602421"/>
                <a:gd name="connsiteY3" fmla="*/ 0 h 3217185"/>
                <a:gd name="connsiteX4" fmla="*/ 2509687 w 3602421"/>
                <a:gd name="connsiteY4" fmla="*/ 0 h 3217185"/>
                <a:gd name="connsiteX5" fmla="*/ 3602421 w 3602421"/>
                <a:gd name="connsiteY5" fmla="*/ 0 h 3217185"/>
                <a:gd name="connsiteX6" fmla="*/ 3602421 w 3602421"/>
                <a:gd name="connsiteY6" fmla="*/ 675609 h 3217185"/>
                <a:gd name="connsiteX7" fmla="*/ 3602421 w 3602421"/>
                <a:gd name="connsiteY7" fmla="*/ 1254702 h 3217185"/>
                <a:gd name="connsiteX8" fmla="*/ 3602421 w 3602421"/>
                <a:gd name="connsiteY8" fmla="*/ 1930311 h 3217185"/>
                <a:gd name="connsiteX9" fmla="*/ 3602421 w 3602421"/>
                <a:gd name="connsiteY9" fmla="*/ 2477232 h 3217185"/>
                <a:gd name="connsiteX10" fmla="*/ 3602421 w 3602421"/>
                <a:gd name="connsiteY10" fmla="*/ 3217185 h 3217185"/>
                <a:gd name="connsiteX11" fmla="*/ 3074066 w 3602421"/>
                <a:gd name="connsiteY11" fmla="*/ 3217185 h 3217185"/>
                <a:gd name="connsiteX12" fmla="*/ 2401614 w 3602421"/>
                <a:gd name="connsiteY12" fmla="*/ 3217185 h 3217185"/>
                <a:gd name="connsiteX13" fmla="*/ 1837235 w 3602421"/>
                <a:gd name="connsiteY13" fmla="*/ 3217185 h 3217185"/>
                <a:gd name="connsiteX14" fmla="*/ 1164783 w 3602421"/>
                <a:gd name="connsiteY14" fmla="*/ 3217185 h 3217185"/>
                <a:gd name="connsiteX15" fmla="*/ 636428 w 3602421"/>
                <a:gd name="connsiteY15" fmla="*/ 3217185 h 3217185"/>
                <a:gd name="connsiteX16" fmla="*/ 0 w 3602421"/>
                <a:gd name="connsiteY16" fmla="*/ 3217185 h 3217185"/>
                <a:gd name="connsiteX17" fmla="*/ 0 w 3602421"/>
                <a:gd name="connsiteY17" fmla="*/ 2670264 h 3217185"/>
                <a:gd name="connsiteX18" fmla="*/ 0 w 3602421"/>
                <a:gd name="connsiteY18" fmla="*/ 2123342 h 3217185"/>
                <a:gd name="connsiteX19" fmla="*/ 0 w 3602421"/>
                <a:gd name="connsiteY19" fmla="*/ 1576421 h 3217185"/>
                <a:gd name="connsiteX20" fmla="*/ 0 w 3602421"/>
                <a:gd name="connsiteY20" fmla="*/ 868640 h 3217185"/>
                <a:gd name="connsiteX21" fmla="*/ 0 w 3602421"/>
                <a:gd name="connsiteY21" fmla="*/ 0 h 321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2421" h="3217185" fill="none" extrusionOk="0">
                  <a:moveTo>
                    <a:pt x="0" y="0"/>
                  </a:moveTo>
                  <a:cubicBezTo>
                    <a:pt x="252464" y="-9793"/>
                    <a:pt x="466739" y="-19715"/>
                    <a:pt x="672452" y="0"/>
                  </a:cubicBezTo>
                  <a:cubicBezTo>
                    <a:pt x="878165" y="19715"/>
                    <a:pt x="1000410" y="-143"/>
                    <a:pt x="1308880" y="0"/>
                  </a:cubicBezTo>
                  <a:cubicBezTo>
                    <a:pt x="1617350" y="143"/>
                    <a:pt x="1779473" y="4877"/>
                    <a:pt x="1909283" y="0"/>
                  </a:cubicBezTo>
                  <a:cubicBezTo>
                    <a:pt x="2039093" y="-4877"/>
                    <a:pt x="2299765" y="14648"/>
                    <a:pt x="2509687" y="0"/>
                  </a:cubicBezTo>
                  <a:cubicBezTo>
                    <a:pt x="2719609" y="-14648"/>
                    <a:pt x="3380166" y="-7294"/>
                    <a:pt x="3602421" y="0"/>
                  </a:cubicBezTo>
                  <a:cubicBezTo>
                    <a:pt x="3592677" y="151385"/>
                    <a:pt x="3571281" y="456581"/>
                    <a:pt x="3602421" y="675609"/>
                  </a:cubicBezTo>
                  <a:cubicBezTo>
                    <a:pt x="3633561" y="894637"/>
                    <a:pt x="3627370" y="1012538"/>
                    <a:pt x="3602421" y="1254702"/>
                  </a:cubicBezTo>
                  <a:cubicBezTo>
                    <a:pt x="3577472" y="1496866"/>
                    <a:pt x="3623997" y="1643436"/>
                    <a:pt x="3602421" y="1930311"/>
                  </a:cubicBezTo>
                  <a:cubicBezTo>
                    <a:pt x="3580845" y="2217186"/>
                    <a:pt x="3587684" y="2360201"/>
                    <a:pt x="3602421" y="2477232"/>
                  </a:cubicBezTo>
                  <a:cubicBezTo>
                    <a:pt x="3617158" y="2594263"/>
                    <a:pt x="3571369" y="2852257"/>
                    <a:pt x="3602421" y="3217185"/>
                  </a:cubicBezTo>
                  <a:cubicBezTo>
                    <a:pt x="3357559" y="3223482"/>
                    <a:pt x="3314654" y="3236559"/>
                    <a:pt x="3074066" y="3217185"/>
                  </a:cubicBezTo>
                  <a:cubicBezTo>
                    <a:pt x="2833479" y="3197811"/>
                    <a:pt x="2630907" y="3199104"/>
                    <a:pt x="2401614" y="3217185"/>
                  </a:cubicBezTo>
                  <a:cubicBezTo>
                    <a:pt x="2172321" y="3235266"/>
                    <a:pt x="2058671" y="3231691"/>
                    <a:pt x="1837235" y="3217185"/>
                  </a:cubicBezTo>
                  <a:cubicBezTo>
                    <a:pt x="1615799" y="3202679"/>
                    <a:pt x="1403031" y="3236094"/>
                    <a:pt x="1164783" y="3217185"/>
                  </a:cubicBezTo>
                  <a:cubicBezTo>
                    <a:pt x="926535" y="3198276"/>
                    <a:pt x="838906" y="3204234"/>
                    <a:pt x="636428" y="3217185"/>
                  </a:cubicBezTo>
                  <a:cubicBezTo>
                    <a:pt x="433951" y="3230136"/>
                    <a:pt x="279894" y="3216513"/>
                    <a:pt x="0" y="3217185"/>
                  </a:cubicBezTo>
                  <a:cubicBezTo>
                    <a:pt x="-25479" y="3073690"/>
                    <a:pt x="-11078" y="2918803"/>
                    <a:pt x="0" y="2670264"/>
                  </a:cubicBezTo>
                  <a:cubicBezTo>
                    <a:pt x="11078" y="2421725"/>
                    <a:pt x="8449" y="2243937"/>
                    <a:pt x="0" y="2123342"/>
                  </a:cubicBezTo>
                  <a:cubicBezTo>
                    <a:pt x="-8449" y="2002747"/>
                    <a:pt x="10689" y="1817439"/>
                    <a:pt x="0" y="1576421"/>
                  </a:cubicBezTo>
                  <a:cubicBezTo>
                    <a:pt x="-10689" y="1335403"/>
                    <a:pt x="-32847" y="1087582"/>
                    <a:pt x="0" y="868640"/>
                  </a:cubicBezTo>
                  <a:cubicBezTo>
                    <a:pt x="32847" y="649698"/>
                    <a:pt x="-30547" y="399046"/>
                    <a:pt x="0" y="0"/>
                  </a:cubicBezTo>
                  <a:close/>
                </a:path>
                <a:path w="3602421" h="3217185" stroke="0" extrusionOk="0">
                  <a:moveTo>
                    <a:pt x="0" y="0"/>
                  </a:moveTo>
                  <a:cubicBezTo>
                    <a:pt x="181496" y="-1326"/>
                    <a:pt x="318299" y="-14801"/>
                    <a:pt x="564379" y="0"/>
                  </a:cubicBezTo>
                  <a:cubicBezTo>
                    <a:pt x="810459" y="14801"/>
                    <a:pt x="860886" y="7472"/>
                    <a:pt x="1056710" y="0"/>
                  </a:cubicBezTo>
                  <a:cubicBezTo>
                    <a:pt x="1252534" y="-7472"/>
                    <a:pt x="1532752" y="-14369"/>
                    <a:pt x="1729162" y="0"/>
                  </a:cubicBezTo>
                  <a:cubicBezTo>
                    <a:pt x="1925572" y="14369"/>
                    <a:pt x="2075011" y="-5169"/>
                    <a:pt x="2293541" y="0"/>
                  </a:cubicBezTo>
                  <a:cubicBezTo>
                    <a:pt x="2512071" y="5169"/>
                    <a:pt x="2645171" y="-26830"/>
                    <a:pt x="2857921" y="0"/>
                  </a:cubicBezTo>
                  <a:cubicBezTo>
                    <a:pt x="3070671" y="26830"/>
                    <a:pt x="3338386" y="-4934"/>
                    <a:pt x="3602421" y="0"/>
                  </a:cubicBezTo>
                  <a:cubicBezTo>
                    <a:pt x="3623480" y="259931"/>
                    <a:pt x="3626495" y="373468"/>
                    <a:pt x="3602421" y="579093"/>
                  </a:cubicBezTo>
                  <a:cubicBezTo>
                    <a:pt x="3578347" y="784718"/>
                    <a:pt x="3595994" y="1037135"/>
                    <a:pt x="3602421" y="1222530"/>
                  </a:cubicBezTo>
                  <a:cubicBezTo>
                    <a:pt x="3608848" y="1407925"/>
                    <a:pt x="3629364" y="1545882"/>
                    <a:pt x="3602421" y="1801624"/>
                  </a:cubicBezTo>
                  <a:cubicBezTo>
                    <a:pt x="3575478" y="2057366"/>
                    <a:pt x="3598937" y="2114864"/>
                    <a:pt x="3602421" y="2380717"/>
                  </a:cubicBezTo>
                  <a:cubicBezTo>
                    <a:pt x="3605905" y="2646570"/>
                    <a:pt x="3604921" y="2815800"/>
                    <a:pt x="3602421" y="3217185"/>
                  </a:cubicBezTo>
                  <a:cubicBezTo>
                    <a:pt x="3338449" y="3209618"/>
                    <a:pt x="3132060" y="3241254"/>
                    <a:pt x="2965993" y="3217185"/>
                  </a:cubicBezTo>
                  <a:cubicBezTo>
                    <a:pt x="2799926" y="3193116"/>
                    <a:pt x="2448761" y="3218822"/>
                    <a:pt x="2293541" y="3217185"/>
                  </a:cubicBezTo>
                  <a:cubicBezTo>
                    <a:pt x="2138321" y="3215548"/>
                    <a:pt x="1880336" y="3187556"/>
                    <a:pt x="1621089" y="3217185"/>
                  </a:cubicBezTo>
                  <a:cubicBezTo>
                    <a:pt x="1361842" y="3246814"/>
                    <a:pt x="1347014" y="3226260"/>
                    <a:pt x="1092734" y="3217185"/>
                  </a:cubicBezTo>
                  <a:cubicBezTo>
                    <a:pt x="838454" y="3208110"/>
                    <a:pt x="253588" y="3267362"/>
                    <a:pt x="0" y="3217185"/>
                  </a:cubicBezTo>
                  <a:cubicBezTo>
                    <a:pt x="29322" y="2920223"/>
                    <a:pt x="22192" y="2799826"/>
                    <a:pt x="0" y="2509404"/>
                  </a:cubicBezTo>
                  <a:cubicBezTo>
                    <a:pt x="-22192" y="2218982"/>
                    <a:pt x="-8196" y="2157170"/>
                    <a:pt x="0" y="1962483"/>
                  </a:cubicBezTo>
                  <a:cubicBezTo>
                    <a:pt x="8196" y="1767796"/>
                    <a:pt x="-4527" y="1556968"/>
                    <a:pt x="0" y="1383390"/>
                  </a:cubicBezTo>
                  <a:cubicBezTo>
                    <a:pt x="4527" y="1209812"/>
                    <a:pt x="4077" y="1081516"/>
                    <a:pt x="0" y="804296"/>
                  </a:cubicBezTo>
                  <a:cubicBezTo>
                    <a:pt x="-4077" y="527076"/>
                    <a:pt x="-39641" y="209534"/>
                    <a:pt x="0" y="0"/>
                  </a:cubicBezTo>
                  <a:close/>
                </a:path>
              </a:pathLst>
            </a:custGeom>
            <a:solidFill>
              <a:srgbClr val="D8D8D8"/>
            </a:solidFill>
            <a:ln cmpd="tri">
              <a:solidFill>
                <a:schemeClr val="dk1"/>
              </a:solidFill>
            </a:ln>
          </p:spPr>
          <p:style>
            <a:lnRef idx="2">
              <a:schemeClr val="dk1"/>
            </a:lnRef>
            <a:fillRef idx="1">
              <a:schemeClr val="lt1"/>
            </a:fillRef>
            <a:effectRef idx="0">
              <a:schemeClr val="dk1"/>
            </a:effectRef>
            <a:fontRef idx="minor">
              <a:schemeClr val="dk1"/>
            </a:fontRef>
          </p:style>
          <p:txBody>
            <a:bodyPr vert="horz" wrap="square" lIns="0" tIns="195580" rIns="0" bIns="0" rtlCol="0">
              <a:spAutoFit/>
            </a:bodyPr>
            <a:p>
              <a:pPr marL="74930" algn="ctr">
                <a:lnSpc>
                  <a:spcPct val="100000"/>
                </a:lnSpc>
                <a:spcBef>
                  <a:spcPts val="1540"/>
                </a:spcBef>
              </a:pPr>
              <a:endParaRPr sz="195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ysClr val="windowText" lastClr="000000"/>
                </a:solidFill>
                <a:latin typeface="PingFang SC" panose="020B0400000000000000" charset="-122"/>
                <a:cs typeface="PingFang SC" panose="020B0400000000000000" charset="-122"/>
              </a:endParaRPr>
            </a:p>
          </p:txBody>
        </p:sp>
        <p:pic>
          <p:nvPicPr>
            <p:cNvPr id="9" name="图片 8"/>
            <p:cNvPicPr>
              <a:picLocks noChangeAspect="1"/>
            </p:cNvPicPr>
            <p:nvPr/>
          </p:nvPicPr>
          <p:blipFill>
            <a:blip r:embed="rId2"/>
            <a:stretch>
              <a:fillRect/>
            </a:stretch>
          </p:blipFill>
          <p:spPr>
            <a:xfrm>
              <a:off x="335039" y="2381265"/>
              <a:ext cx="3390900" cy="2844800"/>
            </a:xfrm>
            <a:prstGeom prst="rect">
              <a:avLst/>
            </a:prstGeom>
            <a:ln>
              <a:noFill/>
            </a:ln>
            <a:effectLst>
              <a:outerShdw blurRad="292100" dist="139700" dir="2700000" algn="tl" rotWithShape="0">
                <a:srgbClr val="333333">
                  <a:alpha val="65000"/>
                </a:srgbClr>
              </a:outerShdw>
            </a:effectLst>
          </p:spPr>
        </p:pic>
      </p:grpSp>
      <p:grpSp>
        <p:nvGrpSpPr>
          <p:cNvPr id="75" name="组合 74"/>
          <p:cNvGrpSpPr/>
          <p:nvPr/>
        </p:nvGrpSpPr>
        <p:grpSpPr>
          <a:xfrm>
            <a:off x="3824304" y="3500852"/>
            <a:ext cx="3899314" cy="3128400"/>
            <a:chOff x="4027589" y="2125943"/>
            <a:chExt cx="4142149" cy="3284435"/>
          </a:xfrm>
        </p:grpSpPr>
        <p:pic>
          <p:nvPicPr>
            <p:cNvPr id="2" name="图片 1" descr="图示, 文本&#10;&#10;描述已自动生成"/>
            <p:cNvPicPr>
              <a:picLocks noChangeAspect="1"/>
            </p:cNvPicPr>
            <p:nvPr/>
          </p:nvPicPr>
          <p:blipFill>
            <a:blip r:embed="rId3"/>
            <a:stretch>
              <a:fillRect/>
            </a:stretch>
          </p:blipFill>
          <p:spPr>
            <a:xfrm>
              <a:off x="5700047" y="2125943"/>
              <a:ext cx="2469691" cy="3284435"/>
            </a:xfrm>
            <a:prstGeom prst="rect">
              <a:avLst/>
            </a:prstGeom>
            <a:ln>
              <a:noFill/>
            </a:ln>
            <a:effectLst>
              <a:outerShdw blurRad="292100" dist="139700" dir="2700000" algn="tl" rotWithShape="0">
                <a:srgbClr val="333333">
                  <a:alpha val="65000"/>
                </a:srgbClr>
              </a:outerShdw>
            </a:effectLst>
          </p:spPr>
        </p:pic>
        <p:pic>
          <p:nvPicPr>
            <p:cNvPr id="3" name="图片 2" descr="图形用户界面, 应用程序, 聊天或短信&#10;&#10;描述已自动生成"/>
            <p:cNvPicPr>
              <a:picLocks noChangeAspect="1"/>
            </p:cNvPicPr>
            <p:nvPr/>
          </p:nvPicPr>
          <p:blipFill>
            <a:blip r:embed="rId4"/>
            <a:stretch>
              <a:fillRect/>
            </a:stretch>
          </p:blipFill>
          <p:spPr>
            <a:xfrm>
              <a:off x="4065125" y="3989382"/>
              <a:ext cx="1587500" cy="1371600"/>
            </a:xfrm>
            <a:prstGeom prst="rect">
              <a:avLst/>
            </a:prstGeom>
            <a:ln>
              <a:noFill/>
            </a:ln>
            <a:effectLst>
              <a:outerShdw blurRad="292100" dist="139700" dir="2700000" algn="tl" rotWithShape="0">
                <a:srgbClr val="333333">
                  <a:alpha val="65000"/>
                </a:srgbClr>
              </a:outerShdw>
            </a:effectLst>
          </p:spPr>
        </p:pic>
        <p:pic>
          <p:nvPicPr>
            <p:cNvPr id="4" name="图片 3" descr="图形用户界面, 文本, 应用程序, 聊天或短信&#10;&#10;描述已自动生成"/>
            <p:cNvPicPr>
              <a:picLocks noChangeAspect="1"/>
            </p:cNvPicPr>
            <p:nvPr/>
          </p:nvPicPr>
          <p:blipFill>
            <a:blip r:embed="rId5"/>
            <a:stretch>
              <a:fillRect/>
            </a:stretch>
          </p:blipFill>
          <p:spPr>
            <a:xfrm>
              <a:off x="4027589" y="2254570"/>
              <a:ext cx="1625600" cy="1371600"/>
            </a:xfrm>
            <a:prstGeom prst="rect">
              <a:avLst/>
            </a:prstGeom>
            <a:ln>
              <a:noFill/>
            </a:ln>
            <a:effectLst>
              <a:outerShdw blurRad="292100" dist="139700" dir="2700000" algn="tl" rotWithShape="0">
                <a:srgbClr val="333333">
                  <a:alpha val="65000"/>
                </a:srgbClr>
              </a:outerShdw>
            </a:effectLst>
          </p:spPr>
        </p:pic>
        <p:pic>
          <p:nvPicPr>
            <p:cNvPr id="73" name="object 19"/>
            <p:cNvPicPr/>
            <p:nvPr/>
          </p:nvPicPr>
          <p:blipFill>
            <a:blip r:embed="rId6" cstate="print"/>
            <a:stretch>
              <a:fillRect/>
            </a:stretch>
          </p:blipFill>
          <p:spPr>
            <a:xfrm rot="12362234">
              <a:off x="5193683" y="3201974"/>
              <a:ext cx="931331" cy="329736"/>
            </a:xfrm>
            <a:prstGeom prst="rect">
              <a:avLst/>
            </a:prstGeom>
            <a:ln>
              <a:noFill/>
            </a:ln>
            <a:effectLst>
              <a:outerShdw blurRad="292100" dist="139700" dir="2700000" algn="tl" rotWithShape="0">
                <a:srgbClr val="333333">
                  <a:alpha val="65000"/>
                </a:srgbClr>
              </a:outerShdw>
            </a:effectLst>
          </p:spPr>
        </p:pic>
        <p:pic>
          <p:nvPicPr>
            <p:cNvPr id="74" name="object 19"/>
            <p:cNvPicPr/>
            <p:nvPr/>
          </p:nvPicPr>
          <p:blipFill>
            <a:blip r:embed="rId6" cstate="print"/>
            <a:stretch>
              <a:fillRect/>
            </a:stretch>
          </p:blipFill>
          <p:spPr>
            <a:xfrm rot="9062045">
              <a:off x="5206508" y="4400013"/>
              <a:ext cx="931331" cy="329736"/>
            </a:xfrm>
            <a:prstGeom prst="rect">
              <a:avLst/>
            </a:prstGeom>
            <a:ln>
              <a:noFill/>
            </a:ln>
            <a:effectLst>
              <a:outerShdw blurRad="292100" dist="139700" dir="2700000" algn="tl" rotWithShape="0">
                <a:srgbClr val="333333">
                  <a:alpha val="65000"/>
                </a:srgbClr>
              </a:outerShdw>
            </a:effectLst>
          </p:spPr>
        </p:pic>
      </p:grpSp>
      <p:grpSp>
        <p:nvGrpSpPr>
          <p:cNvPr id="5" name="组合 4"/>
          <p:cNvGrpSpPr/>
          <p:nvPr/>
        </p:nvGrpSpPr>
        <p:grpSpPr>
          <a:xfrm>
            <a:off x="8554053" y="3385152"/>
            <a:ext cx="3291077" cy="3354100"/>
            <a:chOff x="8471789" y="3136219"/>
            <a:chExt cx="3496033" cy="3527820"/>
          </a:xfrm>
        </p:grpSpPr>
        <p:pic>
          <p:nvPicPr>
            <p:cNvPr id="82" name="图片 81" descr="男子的脸部特写与配字黑白照&#10;&#10;低可信度描述已自动生成"/>
            <p:cNvPicPr>
              <a:picLocks noChangeAspect="1"/>
            </p:cNvPicPr>
            <p:nvPr/>
          </p:nvPicPr>
          <p:blipFill>
            <a:blip r:embed="rId7"/>
            <a:stretch>
              <a:fillRect/>
            </a:stretch>
          </p:blipFill>
          <p:spPr>
            <a:xfrm>
              <a:off x="9991350" y="5764956"/>
              <a:ext cx="451971" cy="181674"/>
            </a:xfrm>
            <a:prstGeom prst="rect">
              <a:avLst/>
            </a:prstGeom>
          </p:spPr>
        </p:pic>
        <p:pic>
          <p:nvPicPr>
            <p:cNvPr id="81" name="图片 80" descr="男子的脸部特写与配字黑白照&#10;&#10;低可信度描述已自动生成"/>
            <p:cNvPicPr>
              <a:picLocks noChangeAspect="1"/>
            </p:cNvPicPr>
            <p:nvPr/>
          </p:nvPicPr>
          <p:blipFill>
            <a:blip r:embed="rId7"/>
            <a:stretch>
              <a:fillRect/>
            </a:stretch>
          </p:blipFill>
          <p:spPr>
            <a:xfrm rot="2292521">
              <a:off x="10411316" y="4689702"/>
              <a:ext cx="481624" cy="193594"/>
            </a:xfrm>
            <a:prstGeom prst="rect">
              <a:avLst/>
            </a:prstGeom>
          </p:spPr>
        </p:pic>
        <p:pic>
          <p:nvPicPr>
            <p:cNvPr id="80" name="图片 79" descr="男子的脸部特写与配字黑白照&#10;&#10;低可信度描述已自动生成"/>
            <p:cNvPicPr>
              <a:picLocks noChangeAspect="1"/>
            </p:cNvPicPr>
            <p:nvPr/>
          </p:nvPicPr>
          <p:blipFill>
            <a:blip r:embed="rId8"/>
            <a:stretch>
              <a:fillRect/>
            </a:stretch>
          </p:blipFill>
          <p:spPr>
            <a:xfrm rot="19473545">
              <a:off x="9453460" y="4685600"/>
              <a:ext cx="481624" cy="193594"/>
            </a:xfrm>
            <a:prstGeom prst="rect">
              <a:avLst/>
            </a:prstGeom>
          </p:spPr>
        </p:pic>
        <p:grpSp>
          <p:nvGrpSpPr>
            <p:cNvPr id="57" name="组合 56"/>
            <p:cNvGrpSpPr/>
            <p:nvPr/>
          </p:nvGrpSpPr>
          <p:grpSpPr>
            <a:xfrm>
              <a:off x="8471789" y="4926195"/>
              <a:ext cx="1499786" cy="1737844"/>
              <a:chOff x="8244511" y="3116451"/>
              <a:chExt cx="1499786" cy="1737844"/>
            </a:xfrm>
          </p:grpSpPr>
          <p:sp>
            <p:nvSpPr>
              <p:cNvPr id="54" name="object 17"/>
              <p:cNvSpPr txBox="1"/>
              <p:nvPr/>
            </p:nvSpPr>
            <p:spPr>
              <a:xfrm>
                <a:off x="8244511" y="3116451"/>
                <a:ext cx="1499786" cy="1737844"/>
              </a:xfrm>
              <a:custGeom>
                <a:avLst/>
                <a:gdLst>
                  <a:gd name="connsiteX0" fmla="*/ 0 w 1499786"/>
                  <a:gd name="connsiteY0" fmla="*/ 0 h 1737844"/>
                  <a:gd name="connsiteX1" fmla="*/ 484931 w 1499786"/>
                  <a:gd name="connsiteY1" fmla="*/ 0 h 1737844"/>
                  <a:gd name="connsiteX2" fmla="*/ 984859 w 1499786"/>
                  <a:gd name="connsiteY2" fmla="*/ 0 h 1737844"/>
                  <a:gd name="connsiteX3" fmla="*/ 1499786 w 1499786"/>
                  <a:gd name="connsiteY3" fmla="*/ 0 h 1737844"/>
                  <a:gd name="connsiteX4" fmla="*/ 1499786 w 1499786"/>
                  <a:gd name="connsiteY4" fmla="*/ 596660 h 1737844"/>
                  <a:gd name="connsiteX5" fmla="*/ 1499786 w 1499786"/>
                  <a:gd name="connsiteY5" fmla="*/ 1123806 h 1737844"/>
                  <a:gd name="connsiteX6" fmla="*/ 1499786 w 1499786"/>
                  <a:gd name="connsiteY6" fmla="*/ 1737844 h 1737844"/>
                  <a:gd name="connsiteX7" fmla="*/ 969862 w 1499786"/>
                  <a:gd name="connsiteY7" fmla="*/ 1737844 h 1737844"/>
                  <a:gd name="connsiteX8" fmla="*/ 439937 w 1499786"/>
                  <a:gd name="connsiteY8" fmla="*/ 1737844 h 1737844"/>
                  <a:gd name="connsiteX9" fmla="*/ 0 w 1499786"/>
                  <a:gd name="connsiteY9" fmla="*/ 1737844 h 1737844"/>
                  <a:gd name="connsiteX10" fmla="*/ 0 w 1499786"/>
                  <a:gd name="connsiteY10" fmla="*/ 1175941 h 1737844"/>
                  <a:gd name="connsiteX11" fmla="*/ 0 w 1499786"/>
                  <a:gd name="connsiteY11" fmla="*/ 596660 h 1737844"/>
                  <a:gd name="connsiteX12" fmla="*/ 0 w 1499786"/>
                  <a:gd name="connsiteY12" fmla="*/ 0 h 173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786" h="1737844" fill="none" extrusionOk="0">
                    <a:moveTo>
                      <a:pt x="0" y="0"/>
                    </a:moveTo>
                    <a:cubicBezTo>
                      <a:pt x="136106" y="14394"/>
                      <a:pt x="287591" y="17888"/>
                      <a:pt x="484931" y="0"/>
                    </a:cubicBezTo>
                    <a:cubicBezTo>
                      <a:pt x="682271" y="-17888"/>
                      <a:pt x="863365" y="20155"/>
                      <a:pt x="984859" y="0"/>
                    </a:cubicBezTo>
                    <a:cubicBezTo>
                      <a:pt x="1106353" y="-20155"/>
                      <a:pt x="1261098" y="20166"/>
                      <a:pt x="1499786" y="0"/>
                    </a:cubicBezTo>
                    <a:cubicBezTo>
                      <a:pt x="1502190" y="213871"/>
                      <a:pt x="1522851" y="338269"/>
                      <a:pt x="1499786" y="596660"/>
                    </a:cubicBezTo>
                    <a:cubicBezTo>
                      <a:pt x="1476721" y="855051"/>
                      <a:pt x="1523658" y="922419"/>
                      <a:pt x="1499786" y="1123806"/>
                    </a:cubicBezTo>
                    <a:cubicBezTo>
                      <a:pt x="1475914" y="1325193"/>
                      <a:pt x="1530367" y="1566314"/>
                      <a:pt x="1499786" y="1737844"/>
                    </a:cubicBezTo>
                    <a:cubicBezTo>
                      <a:pt x="1241279" y="1742389"/>
                      <a:pt x="1209106" y="1736686"/>
                      <a:pt x="969862" y="1737844"/>
                    </a:cubicBezTo>
                    <a:cubicBezTo>
                      <a:pt x="730618" y="1739002"/>
                      <a:pt x="629539" y="1734174"/>
                      <a:pt x="439937" y="1737844"/>
                    </a:cubicBezTo>
                    <a:cubicBezTo>
                      <a:pt x="250335" y="1741514"/>
                      <a:pt x="152305" y="1716937"/>
                      <a:pt x="0" y="1737844"/>
                    </a:cubicBezTo>
                    <a:cubicBezTo>
                      <a:pt x="3846" y="1488895"/>
                      <a:pt x="20040" y="1451488"/>
                      <a:pt x="0" y="1175941"/>
                    </a:cubicBezTo>
                    <a:cubicBezTo>
                      <a:pt x="-20040" y="900394"/>
                      <a:pt x="5350" y="785656"/>
                      <a:pt x="0" y="596660"/>
                    </a:cubicBezTo>
                    <a:cubicBezTo>
                      <a:pt x="-5350" y="407664"/>
                      <a:pt x="-11886" y="252208"/>
                      <a:pt x="0" y="0"/>
                    </a:cubicBezTo>
                    <a:close/>
                  </a:path>
                  <a:path w="1499786" h="1737844" stroke="0" extrusionOk="0">
                    <a:moveTo>
                      <a:pt x="0" y="0"/>
                    </a:moveTo>
                    <a:cubicBezTo>
                      <a:pt x="206578" y="-637"/>
                      <a:pt x="265620" y="19719"/>
                      <a:pt x="484931" y="0"/>
                    </a:cubicBezTo>
                    <a:cubicBezTo>
                      <a:pt x="704242" y="-19719"/>
                      <a:pt x="811804" y="8509"/>
                      <a:pt x="939866" y="0"/>
                    </a:cubicBezTo>
                    <a:cubicBezTo>
                      <a:pt x="1067929" y="-8509"/>
                      <a:pt x="1328802" y="25481"/>
                      <a:pt x="1499786" y="0"/>
                    </a:cubicBezTo>
                    <a:cubicBezTo>
                      <a:pt x="1514225" y="237081"/>
                      <a:pt x="1521444" y="337056"/>
                      <a:pt x="1499786" y="561903"/>
                    </a:cubicBezTo>
                    <a:cubicBezTo>
                      <a:pt x="1478128" y="786750"/>
                      <a:pt x="1501749" y="994394"/>
                      <a:pt x="1499786" y="1106427"/>
                    </a:cubicBezTo>
                    <a:cubicBezTo>
                      <a:pt x="1497823" y="1218460"/>
                      <a:pt x="1502443" y="1578825"/>
                      <a:pt x="1499786" y="1737844"/>
                    </a:cubicBezTo>
                    <a:cubicBezTo>
                      <a:pt x="1277333" y="1734737"/>
                      <a:pt x="1166556" y="1737705"/>
                      <a:pt x="999857" y="1737844"/>
                    </a:cubicBezTo>
                    <a:cubicBezTo>
                      <a:pt x="833158" y="1737983"/>
                      <a:pt x="605802" y="1730848"/>
                      <a:pt x="469933" y="1737844"/>
                    </a:cubicBezTo>
                    <a:cubicBezTo>
                      <a:pt x="334064" y="1744840"/>
                      <a:pt x="228564" y="1732664"/>
                      <a:pt x="0" y="1737844"/>
                    </a:cubicBezTo>
                    <a:cubicBezTo>
                      <a:pt x="5670" y="1602463"/>
                      <a:pt x="11577" y="1342784"/>
                      <a:pt x="0" y="1158563"/>
                    </a:cubicBezTo>
                    <a:cubicBezTo>
                      <a:pt x="-11577" y="974342"/>
                      <a:pt x="5395" y="801599"/>
                      <a:pt x="0" y="596660"/>
                    </a:cubicBezTo>
                    <a:cubicBezTo>
                      <a:pt x="-5395" y="391721"/>
                      <a:pt x="-2464" y="260310"/>
                      <a:pt x="0" y="0"/>
                    </a:cubicBezTo>
                    <a:close/>
                  </a:path>
                </a:pathLst>
              </a:custGeom>
              <a:solidFill>
                <a:srgbClr val="D8D8D8"/>
              </a:solidFill>
              <a:ln cmpd="tri">
                <a:solidFill>
                  <a:schemeClr val="dk1"/>
                </a:solidFill>
              </a:ln>
            </p:spPr>
            <p:style>
              <a:lnRef idx="2">
                <a:schemeClr val="dk1"/>
              </a:lnRef>
              <a:fillRef idx="1">
                <a:schemeClr val="lt1"/>
              </a:fillRef>
              <a:effectRef idx="0">
                <a:schemeClr val="dk1"/>
              </a:effectRef>
              <a:fontRef idx="minor">
                <a:schemeClr val="dk1"/>
              </a:fontRef>
            </p:style>
            <p:txBody>
              <a:bodyPr vert="horz" wrap="square" lIns="0" tIns="195580" rIns="0" bIns="0" rtlCol="0">
                <a:spAutoFit/>
              </a:bodyPr>
              <a:p>
                <a:pPr marL="74930" algn="ctr">
                  <a:lnSpc>
                    <a:spcPct val="100000"/>
                  </a:lnSpc>
                  <a:spcBef>
                    <a:spcPts val="1540"/>
                  </a:spcBef>
                </a:pPr>
                <a:endParaRPr sz="195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ysClr val="windowText" lastClr="000000"/>
                  </a:solidFill>
                  <a:latin typeface="PingFang SC" panose="020B0400000000000000" charset="-122"/>
                  <a:cs typeface="PingFang SC" panose="020B0400000000000000" charset="-122"/>
                </a:endParaRPr>
              </a:p>
            </p:txBody>
          </p:sp>
          <p:pic>
            <p:nvPicPr>
              <p:cNvPr id="48" name="图片 47" descr="图示, 应用程序&#10;&#10;描述已自动生成"/>
              <p:cNvPicPr>
                <a:picLocks noChangeAspect="1"/>
              </p:cNvPicPr>
              <p:nvPr/>
            </p:nvPicPr>
            <p:blipFill>
              <a:blip r:embed="rId9"/>
              <a:stretch>
                <a:fillRect/>
              </a:stretch>
            </p:blipFill>
            <p:spPr>
              <a:xfrm>
                <a:off x="8265189" y="3190339"/>
                <a:ext cx="1442289" cy="1623656"/>
              </a:xfrm>
              <a:prstGeom prst="rect">
                <a:avLst/>
              </a:prstGeom>
              <a:ln>
                <a:noFill/>
              </a:ln>
              <a:effectLst>
                <a:outerShdw blurRad="292100" dist="139700" dir="2700000" algn="tl" rotWithShape="0">
                  <a:srgbClr val="333333">
                    <a:alpha val="65000"/>
                  </a:srgbClr>
                </a:outerShdw>
              </a:effectLst>
            </p:spPr>
          </p:pic>
        </p:grpSp>
        <p:grpSp>
          <p:nvGrpSpPr>
            <p:cNvPr id="58" name="组合 57"/>
            <p:cNvGrpSpPr/>
            <p:nvPr/>
          </p:nvGrpSpPr>
          <p:grpSpPr>
            <a:xfrm>
              <a:off x="10468035" y="4926195"/>
              <a:ext cx="1499787" cy="1737844"/>
              <a:chOff x="10247098" y="3116451"/>
              <a:chExt cx="1499787" cy="1737844"/>
            </a:xfrm>
          </p:grpSpPr>
          <p:sp>
            <p:nvSpPr>
              <p:cNvPr id="55" name="object 17"/>
              <p:cNvSpPr txBox="1"/>
              <p:nvPr/>
            </p:nvSpPr>
            <p:spPr>
              <a:xfrm>
                <a:off x="10247098" y="3116451"/>
                <a:ext cx="1499787" cy="1737844"/>
              </a:xfrm>
              <a:custGeom>
                <a:avLst/>
                <a:gdLst>
                  <a:gd name="connsiteX0" fmla="*/ 0 w 1499787"/>
                  <a:gd name="connsiteY0" fmla="*/ 0 h 1737844"/>
                  <a:gd name="connsiteX1" fmla="*/ 484931 w 1499787"/>
                  <a:gd name="connsiteY1" fmla="*/ 0 h 1737844"/>
                  <a:gd name="connsiteX2" fmla="*/ 984860 w 1499787"/>
                  <a:gd name="connsiteY2" fmla="*/ 0 h 1737844"/>
                  <a:gd name="connsiteX3" fmla="*/ 1499787 w 1499787"/>
                  <a:gd name="connsiteY3" fmla="*/ 0 h 1737844"/>
                  <a:gd name="connsiteX4" fmla="*/ 1499787 w 1499787"/>
                  <a:gd name="connsiteY4" fmla="*/ 596660 h 1737844"/>
                  <a:gd name="connsiteX5" fmla="*/ 1499787 w 1499787"/>
                  <a:gd name="connsiteY5" fmla="*/ 1123806 h 1737844"/>
                  <a:gd name="connsiteX6" fmla="*/ 1499787 w 1499787"/>
                  <a:gd name="connsiteY6" fmla="*/ 1737844 h 1737844"/>
                  <a:gd name="connsiteX7" fmla="*/ 969862 w 1499787"/>
                  <a:gd name="connsiteY7" fmla="*/ 1737844 h 1737844"/>
                  <a:gd name="connsiteX8" fmla="*/ 439938 w 1499787"/>
                  <a:gd name="connsiteY8" fmla="*/ 1737844 h 1737844"/>
                  <a:gd name="connsiteX9" fmla="*/ 0 w 1499787"/>
                  <a:gd name="connsiteY9" fmla="*/ 1737844 h 1737844"/>
                  <a:gd name="connsiteX10" fmla="*/ 0 w 1499787"/>
                  <a:gd name="connsiteY10" fmla="*/ 1175941 h 1737844"/>
                  <a:gd name="connsiteX11" fmla="*/ 0 w 1499787"/>
                  <a:gd name="connsiteY11" fmla="*/ 596660 h 1737844"/>
                  <a:gd name="connsiteX12" fmla="*/ 0 w 1499787"/>
                  <a:gd name="connsiteY12" fmla="*/ 0 h 173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787" h="1737844" fill="none" extrusionOk="0">
                    <a:moveTo>
                      <a:pt x="0" y="0"/>
                    </a:moveTo>
                    <a:cubicBezTo>
                      <a:pt x="136106" y="14394"/>
                      <a:pt x="287591" y="17888"/>
                      <a:pt x="484931" y="0"/>
                    </a:cubicBezTo>
                    <a:cubicBezTo>
                      <a:pt x="682271" y="-17888"/>
                      <a:pt x="862566" y="14619"/>
                      <a:pt x="984860" y="0"/>
                    </a:cubicBezTo>
                    <a:cubicBezTo>
                      <a:pt x="1107154" y="-14619"/>
                      <a:pt x="1261099" y="20166"/>
                      <a:pt x="1499787" y="0"/>
                    </a:cubicBezTo>
                    <a:cubicBezTo>
                      <a:pt x="1502191" y="213871"/>
                      <a:pt x="1522852" y="338269"/>
                      <a:pt x="1499787" y="596660"/>
                    </a:cubicBezTo>
                    <a:cubicBezTo>
                      <a:pt x="1476722" y="855051"/>
                      <a:pt x="1523659" y="922419"/>
                      <a:pt x="1499787" y="1123806"/>
                    </a:cubicBezTo>
                    <a:cubicBezTo>
                      <a:pt x="1475915" y="1325193"/>
                      <a:pt x="1530368" y="1566314"/>
                      <a:pt x="1499787" y="1737844"/>
                    </a:cubicBezTo>
                    <a:cubicBezTo>
                      <a:pt x="1246859" y="1742585"/>
                      <a:pt x="1216658" y="1737131"/>
                      <a:pt x="969862" y="1737844"/>
                    </a:cubicBezTo>
                    <a:cubicBezTo>
                      <a:pt x="723066" y="1738557"/>
                      <a:pt x="629063" y="1729114"/>
                      <a:pt x="439938" y="1737844"/>
                    </a:cubicBezTo>
                    <a:cubicBezTo>
                      <a:pt x="250813" y="1746574"/>
                      <a:pt x="154058" y="1718715"/>
                      <a:pt x="0" y="1737844"/>
                    </a:cubicBezTo>
                    <a:cubicBezTo>
                      <a:pt x="3846" y="1488895"/>
                      <a:pt x="20040" y="1451488"/>
                      <a:pt x="0" y="1175941"/>
                    </a:cubicBezTo>
                    <a:cubicBezTo>
                      <a:pt x="-20040" y="900394"/>
                      <a:pt x="5350" y="785656"/>
                      <a:pt x="0" y="596660"/>
                    </a:cubicBezTo>
                    <a:cubicBezTo>
                      <a:pt x="-5350" y="407664"/>
                      <a:pt x="-11886" y="252208"/>
                      <a:pt x="0" y="0"/>
                    </a:cubicBezTo>
                    <a:close/>
                  </a:path>
                  <a:path w="1499787" h="1737844" stroke="0" extrusionOk="0">
                    <a:moveTo>
                      <a:pt x="0" y="0"/>
                    </a:moveTo>
                    <a:cubicBezTo>
                      <a:pt x="206578" y="-637"/>
                      <a:pt x="265620" y="19719"/>
                      <a:pt x="484931" y="0"/>
                    </a:cubicBezTo>
                    <a:cubicBezTo>
                      <a:pt x="704242" y="-19719"/>
                      <a:pt x="804768" y="2121"/>
                      <a:pt x="939867" y="0"/>
                    </a:cubicBezTo>
                    <a:cubicBezTo>
                      <a:pt x="1074966" y="-2121"/>
                      <a:pt x="1328803" y="25481"/>
                      <a:pt x="1499787" y="0"/>
                    </a:cubicBezTo>
                    <a:cubicBezTo>
                      <a:pt x="1514226" y="237081"/>
                      <a:pt x="1521445" y="337056"/>
                      <a:pt x="1499787" y="561903"/>
                    </a:cubicBezTo>
                    <a:cubicBezTo>
                      <a:pt x="1478129" y="786750"/>
                      <a:pt x="1501750" y="994394"/>
                      <a:pt x="1499787" y="1106427"/>
                    </a:cubicBezTo>
                    <a:cubicBezTo>
                      <a:pt x="1497824" y="1218460"/>
                      <a:pt x="1502444" y="1578825"/>
                      <a:pt x="1499787" y="1737844"/>
                    </a:cubicBezTo>
                    <a:cubicBezTo>
                      <a:pt x="1277334" y="1734737"/>
                      <a:pt x="1166557" y="1737705"/>
                      <a:pt x="999858" y="1737844"/>
                    </a:cubicBezTo>
                    <a:cubicBezTo>
                      <a:pt x="833159" y="1737983"/>
                      <a:pt x="607356" y="1732994"/>
                      <a:pt x="469933" y="1737844"/>
                    </a:cubicBezTo>
                    <a:cubicBezTo>
                      <a:pt x="332511" y="1742694"/>
                      <a:pt x="228564" y="1732664"/>
                      <a:pt x="0" y="1737844"/>
                    </a:cubicBezTo>
                    <a:cubicBezTo>
                      <a:pt x="5670" y="1602463"/>
                      <a:pt x="11577" y="1342784"/>
                      <a:pt x="0" y="1158563"/>
                    </a:cubicBezTo>
                    <a:cubicBezTo>
                      <a:pt x="-11577" y="974342"/>
                      <a:pt x="5395" y="801599"/>
                      <a:pt x="0" y="596660"/>
                    </a:cubicBezTo>
                    <a:cubicBezTo>
                      <a:pt x="-5395" y="391721"/>
                      <a:pt x="-2464" y="260310"/>
                      <a:pt x="0" y="0"/>
                    </a:cubicBezTo>
                    <a:close/>
                  </a:path>
                </a:pathLst>
              </a:custGeom>
              <a:solidFill>
                <a:srgbClr val="D8D8D8"/>
              </a:solidFill>
              <a:ln cmpd="tri">
                <a:solidFill>
                  <a:schemeClr val="dk1"/>
                </a:solidFill>
              </a:ln>
            </p:spPr>
            <p:style>
              <a:lnRef idx="2">
                <a:schemeClr val="dk1"/>
              </a:lnRef>
              <a:fillRef idx="1">
                <a:schemeClr val="lt1"/>
              </a:fillRef>
              <a:effectRef idx="0">
                <a:schemeClr val="dk1"/>
              </a:effectRef>
              <a:fontRef idx="minor">
                <a:schemeClr val="dk1"/>
              </a:fontRef>
            </p:style>
            <p:txBody>
              <a:bodyPr vert="horz" wrap="square" lIns="0" tIns="195580" rIns="0" bIns="0" rtlCol="0">
                <a:spAutoFit/>
              </a:bodyPr>
              <a:p>
                <a:pPr marL="74930" algn="ctr">
                  <a:lnSpc>
                    <a:spcPct val="100000"/>
                  </a:lnSpc>
                  <a:spcBef>
                    <a:spcPts val="1540"/>
                  </a:spcBef>
                </a:pPr>
                <a:endParaRPr sz="195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ysClr val="windowText" lastClr="000000"/>
                  </a:solidFill>
                  <a:latin typeface="PingFang SC" panose="020B0400000000000000" charset="-122"/>
                  <a:cs typeface="PingFang SC" panose="020B0400000000000000" charset="-122"/>
                </a:endParaRPr>
              </a:p>
            </p:txBody>
          </p:sp>
          <p:pic>
            <p:nvPicPr>
              <p:cNvPr id="50" name="图片 49" descr="图示, 文本&#10;&#10;描述已自动生成"/>
              <p:cNvPicPr>
                <a:picLocks noChangeAspect="1"/>
              </p:cNvPicPr>
              <p:nvPr/>
            </p:nvPicPr>
            <p:blipFill>
              <a:blip r:embed="rId10"/>
              <a:stretch>
                <a:fillRect/>
              </a:stretch>
            </p:blipFill>
            <p:spPr>
              <a:xfrm>
                <a:off x="10274971" y="3170878"/>
                <a:ext cx="1444043" cy="1613027"/>
              </a:xfrm>
              <a:prstGeom prst="rect">
                <a:avLst/>
              </a:prstGeom>
              <a:ln>
                <a:noFill/>
              </a:ln>
              <a:effectLst>
                <a:outerShdw blurRad="292100" dist="139700" dir="2700000" algn="tl" rotWithShape="0">
                  <a:srgbClr val="333333">
                    <a:alpha val="65000"/>
                  </a:srgbClr>
                </a:outerShdw>
              </a:effectLst>
            </p:spPr>
          </p:pic>
        </p:grpSp>
        <p:grpSp>
          <p:nvGrpSpPr>
            <p:cNvPr id="56" name="组合 55"/>
            <p:cNvGrpSpPr/>
            <p:nvPr/>
          </p:nvGrpSpPr>
          <p:grpSpPr>
            <a:xfrm>
              <a:off x="9458627" y="3136219"/>
              <a:ext cx="1499785" cy="1514513"/>
              <a:chOff x="9515554" y="1507524"/>
              <a:chExt cx="1499785" cy="1514513"/>
            </a:xfrm>
          </p:grpSpPr>
          <p:sp>
            <p:nvSpPr>
              <p:cNvPr id="53" name="object 17"/>
              <p:cNvSpPr txBox="1"/>
              <p:nvPr/>
            </p:nvSpPr>
            <p:spPr>
              <a:xfrm>
                <a:off x="9515554" y="1507524"/>
                <a:ext cx="1499785" cy="1514513"/>
              </a:xfrm>
              <a:custGeom>
                <a:avLst/>
                <a:gdLst>
                  <a:gd name="connsiteX0" fmla="*/ 0 w 1499785"/>
                  <a:gd name="connsiteY0" fmla="*/ 0 h 1514513"/>
                  <a:gd name="connsiteX1" fmla="*/ 484930 w 1499785"/>
                  <a:gd name="connsiteY1" fmla="*/ 0 h 1514513"/>
                  <a:gd name="connsiteX2" fmla="*/ 984859 w 1499785"/>
                  <a:gd name="connsiteY2" fmla="*/ 0 h 1514513"/>
                  <a:gd name="connsiteX3" fmla="*/ 1499785 w 1499785"/>
                  <a:gd name="connsiteY3" fmla="*/ 0 h 1514513"/>
                  <a:gd name="connsiteX4" fmla="*/ 1499785 w 1499785"/>
                  <a:gd name="connsiteY4" fmla="*/ 519983 h 1514513"/>
                  <a:gd name="connsiteX5" fmla="*/ 1499785 w 1499785"/>
                  <a:gd name="connsiteY5" fmla="*/ 979385 h 1514513"/>
                  <a:gd name="connsiteX6" fmla="*/ 1499785 w 1499785"/>
                  <a:gd name="connsiteY6" fmla="*/ 1514513 h 1514513"/>
                  <a:gd name="connsiteX7" fmla="*/ 969861 w 1499785"/>
                  <a:gd name="connsiteY7" fmla="*/ 1514513 h 1514513"/>
                  <a:gd name="connsiteX8" fmla="*/ 439937 w 1499785"/>
                  <a:gd name="connsiteY8" fmla="*/ 1514513 h 1514513"/>
                  <a:gd name="connsiteX9" fmla="*/ 0 w 1499785"/>
                  <a:gd name="connsiteY9" fmla="*/ 1514513 h 1514513"/>
                  <a:gd name="connsiteX10" fmla="*/ 0 w 1499785"/>
                  <a:gd name="connsiteY10" fmla="*/ 1024820 h 1514513"/>
                  <a:gd name="connsiteX11" fmla="*/ 0 w 1499785"/>
                  <a:gd name="connsiteY11" fmla="*/ 519983 h 1514513"/>
                  <a:gd name="connsiteX12" fmla="*/ 0 w 1499785"/>
                  <a:gd name="connsiteY12" fmla="*/ 0 h 151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785" h="1514513" fill="none" extrusionOk="0">
                    <a:moveTo>
                      <a:pt x="0" y="0"/>
                    </a:moveTo>
                    <a:cubicBezTo>
                      <a:pt x="141225" y="22798"/>
                      <a:pt x="288786" y="22454"/>
                      <a:pt x="484930" y="0"/>
                    </a:cubicBezTo>
                    <a:cubicBezTo>
                      <a:pt x="681074" y="-22454"/>
                      <a:pt x="862565" y="14619"/>
                      <a:pt x="984859" y="0"/>
                    </a:cubicBezTo>
                    <a:cubicBezTo>
                      <a:pt x="1107153" y="-14619"/>
                      <a:pt x="1268662" y="21427"/>
                      <a:pt x="1499785" y="0"/>
                    </a:cubicBezTo>
                    <a:cubicBezTo>
                      <a:pt x="1486991" y="119763"/>
                      <a:pt x="1514523" y="407411"/>
                      <a:pt x="1499785" y="519983"/>
                    </a:cubicBezTo>
                    <a:cubicBezTo>
                      <a:pt x="1485047" y="632555"/>
                      <a:pt x="1483658" y="769811"/>
                      <a:pt x="1499785" y="979385"/>
                    </a:cubicBezTo>
                    <a:cubicBezTo>
                      <a:pt x="1515912" y="1188959"/>
                      <a:pt x="1497598" y="1316345"/>
                      <a:pt x="1499785" y="1514513"/>
                    </a:cubicBezTo>
                    <a:cubicBezTo>
                      <a:pt x="1241278" y="1519058"/>
                      <a:pt x="1209105" y="1513355"/>
                      <a:pt x="969861" y="1514513"/>
                    </a:cubicBezTo>
                    <a:cubicBezTo>
                      <a:pt x="730617" y="1515671"/>
                      <a:pt x="629062" y="1505783"/>
                      <a:pt x="439937" y="1514513"/>
                    </a:cubicBezTo>
                    <a:cubicBezTo>
                      <a:pt x="250812" y="1523243"/>
                      <a:pt x="152305" y="1493606"/>
                      <a:pt x="0" y="1514513"/>
                    </a:cubicBezTo>
                    <a:cubicBezTo>
                      <a:pt x="-18680" y="1274902"/>
                      <a:pt x="-13229" y="1135143"/>
                      <a:pt x="0" y="1024820"/>
                    </a:cubicBezTo>
                    <a:cubicBezTo>
                      <a:pt x="13229" y="914497"/>
                      <a:pt x="-8953" y="623424"/>
                      <a:pt x="0" y="519983"/>
                    </a:cubicBezTo>
                    <a:cubicBezTo>
                      <a:pt x="8953" y="416542"/>
                      <a:pt x="-11163" y="129515"/>
                      <a:pt x="0" y="0"/>
                    </a:cubicBezTo>
                    <a:close/>
                  </a:path>
                  <a:path w="1499785" h="1514513" stroke="0" extrusionOk="0">
                    <a:moveTo>
                      <a:pt x="0" y="0"/>
                    </a:moveTo>
                    <a:cubicBezTo>
                      <a:pt x="209151" y="2413"/>
                      <a:pt x="268957" y="-23275"/>
                      <a:pt x="484930" y="0"/>
                    </a:cubicBezTo>
                    <a:cubicBezTo>
                      <a:pt x="700903" y="23275"/>
                      <a:pt x="811803" y="8509"/>
                      <a:pt x="939865" y="0"/>
                    </a:cubicBezTo>
                    <a:cubicBezTo>
                      <a:pt x="1067928" y="-8509"/>
                      <a:pt x="1328801" y="25481"/>
                      <a:pt x="1499785" y="0"/>
                    </a:cubicBezTo>
                    <a:cubicBezTo>
                      <a:pt x="1509764" y="187169"/>
                      <a:pt x="1499440" y="375940"/>
                      <a:pt x="1499785" y="489693"/>
                    </a:cubicBezTo>
                    <a:cubicBezTo>
                      <a:pt x="1500130" y="603446"/>
                      <a:pt x="1502934" y="851433"/>
                      <a:pt x="1499785" y="964240"/>
                    </a:cubicBezTo>
                    <a:cubicBezTo>
                      <a:pt x="1496636" y="1077047"/>
                      <a:pt x="1473362" y="1284389"/>
                      <a:pt x="1499785" y="1514513"/>
                    </a:cubicBezTo>
                    <a:cubicBezTo>
                      <a:pt x="1271424" y="1505736"/>
                      <a:pt x="1166481" y="1512351"/>
                      <a:pt x="999857" y="1514513"/>
                    </a:cubicBezTo>
                    <a:cubicBezTo>
                      <a:pt x="833233" y="1516675"/>
                      <a:pt x="605802" y="1507517"/>
                      <a:pt x="469933" y="1514513"/>
                    </a:cubicBezTo>
                    <a:cubicBezTo>
                      <a:pt x="334064" y="1521509"/>
                      <a:pt x="228564" y="1509333"/>
                      <a:pt x="0" y="1514513"/>
                    </a:cubicBezTo>
                    <a:cubicBezTo>
                      <a:pt x="-15341" y="1382792"/>
                      <a:pt x="4085" y="1260489"/>
                      <a:pt x="0" y="1009675"/>
                    </a:cubicBezTo>
                    <a:cubicBezTo>
                      <a:pt x="-4085" y="758861"/>
                      <a:pt x="-10328" y="698332"/>
                      <a:pt x="0" y="519983"/>
                    </a:cubicBezTo>
                    <a:cubicBezTo>
                      <a:pt x="10328" y="341634"/>
                      <a:pt x="15314" y="242581"/>
                      <a:pt x="0" y="0"/>
                    </a:cubicBezTo>
                    <a:close/>
                  </a:path>
                </a:pathLst>
              </a:custGeom>
              <a:solidFill>
                <a:srgbClr val="D8D8D8"/>
              </a:solidFill>
              <a:ln cmpd="tri">
                <a:solidFill>
                  <a:schemeClr val="dk1"/>
                </a:solidFill>
              </a:ln>
            </p:spPr>
            <p:style>
              <a:lnRef idx="2">
                <a:schemeClr val="dk1"/>
              </a:lnRef>
              <a:fillRef idx="1">
                <a:schemeClr val="lt1"/>
              </a:fillRef>
              <a:effectRef idx="0">
                <a:schemeClr val="dk1"/>
              </a:effectRef>
              <a:fontRef idx="minor">
                <a:schemeClr val="dk1"/>
              </a:fontRef>
            </p:style>
            <p:txBody>
              <a:bodyPr vert="horz" wrap="square" lIns="0" tIns="195580" rIns="0" bIns="0" rtlCol="0">
                <a:spAutoFit/>
              </a:bodyPr>
              <a:p>
                <a:pPr marL="74930" algn="ctr">
                  <a:lnSpc>
                    <a:spcPct val="100000"/>
                  </a:lnSpc>
                  <a:spcBef>
                    <a:spcPts val="1540"/>
                  </a:spcBef>
                </a:pPr>
                <a:endParaRPr sz="195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ysClr val="windowText" lastClr="000000"/>
                  </a:solidFill>
                  <a:latin typeface="PingFang SC" panose="020B0400000000000000" charset="-122"/>
                  <a:cs typeface="PingFang SC" panose="020B0400000000000000" charset="-122"/>
                </a:endParaRPr>
              </a:p>
            </p:txBody>
          </p:sp>
          <p:pic>
            <p:nvPicPr>
              <p:cNvPr id="52" name="图片 51" descr="图形用户界面, 文本, 应用程序, 聊天或短信&#10;&#10;描述已自动生成"/>
              <p:cNvPicPr>
                <a:picLocks noChangeAspect="1"/>
              </p:cNvPicPr>
              <p:nvPr/>
            </p:nvPicPr>
            <p:blipFill>
              <a:blip r:embed="rId11"/>
              <a:stretch>
                <a:fillRect/>
              </a:stretch>
            </p:blipFill>
            <p:spPr>
              <a:xfrm>
                <a:off x="9546608" y="1538322"/>
                <a:ext cx="1444043" cy="1440938"/>
              </a:xfrm>
              <a:prstGeom prst="rect">
                <a:avLst/>
              </a:prstGeom>
              <a:ln>
                <a:noFill/>
              </a:ln>
              <a:effectLst>
                <a:outerShdw blurRad="292100" dist="139700" dir="2700000" algn="tl" rotWithShape="0">
                  <a:srgbClr val="333333">
                    <a:alpha val="65000"/>
                  </a:srgbClr>
                </a:outerShdw>
              </a:effectLst>
            </p:spPr>
          </p:pic>
        </p:grpSp>
      </p:grpSp>
      <p:grpSp>
        <p:nvGrpSpPr>
          <p:cNvPr id="7" name="组合 6"/>
          <p:cNvGrpSpPr/>
          <p:nvPr/>
        </p:nvGrpSpPr>
        <p:grpSpPr>
          <a:xfrm>
            <a:off x="537405" y="3064423"/>
            <a:ext cx="11654595" cy="367515"/>
            <a:chOff x="421111" y="2687087"/>
            <a:chExt cx="11654595" cy="367515"/>
          </a:xfrm>
        </p:grpSpPr>
        <p:pic>
          <p:nvPicPr>
            <p:cNvPr id="8" name="图片 7"/>
            <p:cNvPicPr>
              <a:picLocks noChangeAspect="1"/>
            </p:cNvPicPr>
            <p:nvPr/>
          </p:nvPicPr>
          <p:blipFill>
            <a:blip r:embed="rId12"/>
            <a:stretch>
              <a:fillRect/>
            </a:stretch>
          </p:blipFill>
          <p:spPr>
            <a:xfrm>
              <a:off x="421111" y="2687087"/>
              <a:ext cx="11654595" cy="293852"/>
            </a:xfrm>
            <a:prstGeom prst="rect">
              <a:avLst/>
            </a:prstGeom>
          </p:spPr>
        </p:pic>
        <p:sp>
          <p:nvSpPr>
            <p:cNvPr id="11" name="object 11"/>
            <p:cNvSpPr/>
            <p:nvPr/>
          </p:nvSpPr>
          <p:spPr>
            <a:xfrm>
              <a:off x="11647745" y="2747142"/>
              <a:ext cx="246288" cy="267259"/>
            </a:xfrm>
            <a:custGeom>
              <a:avLst/>
              <a:gdLst/>
              <a:ahLst/>
              <a:cxnLst/>
              <a:rect l="l" t="t" r="r" b="b"/>
              <a:pathLst>
                <a:path w="323215" h="334645">
                  <a:moveTo>
                    <a:pt x="6104" y="317030"/>
                  </a:moveTo>
                  <a:lnTo>
                    <a:pt x="7293" y="320066"/>
                  </a:lnTo>
                  <a:lnTo>
                    <a:pt x="14456" y="331756"/>
                  </a:lnTo>
                  <a:lnTo>
                    <a:pt x="23969" y="334317"/>
                  </a:lnTo>
                  <a:lnTo>
                    <a:pt x="29635" y="333676"/>
                  </a:lnTo>
                  <a:lnTo>
                    <a:pt x="32083" y="332239"/>
                  </a:lnTo>
                  <a:lnTo>
                    <a:pt x="32343" y="332239"/>
                  </a:lnTo>
                  <a:lnTo>
                    <a:pt x="33335" y="331756"/>
                  </a:lnTo>
                  <a:lnTo>
                    <a:pt x="35042" y="330857"/>
                  </a:lnTo>
                  <a:lnTo>
                    <a:pt x="61080" y="317763"/>
                  </a:lnTo>
                  <a:lnTo>
                    <a:pt x="7151" y="317763"/>
                  </a:lnTo>
                  <a:lnTo>
                    <a:pt x="6104" y="317030"/>
                  </a:lnTo>
                  <a:close/>
                </a:path>
                <a:path w="323215" h="334645">
                  <a:moveTo>
                    <a:pt x="32343" y="332239"/>
                  </a:moveTo>
                  <a:lnTo>
                    <a:pt x="32083" y="332239"/>
                  </a:lnTo>
                  <a:lnTo>
                    <a:pt x="31942" y="332409"/>
                  </a:lnTo>
                  <a:lnTo>
                    <a:pt x="32343" y="332239"/>
                  </a:lnTo>
                  <a:close/>
                </a:path>
                <a:path w="323215" h="334645">
                  <a:moveTo>
                    <a:pt x="105947" y="295157"/>
                  </a:moveTo>
                  <a:lnTo>
                    <a:pt x="6613" y="295157"/>
                  </a:lnTo>
                  <a:lnTo>
                    <a:pt x="7022" y="297527"/>
                  </a:lnTo>
                  <a:lnTo>
                    <a:pt x="7120" y="300958"/>
                  </a:lnTo>
                  <a:lnTo>
                    <a:pt x="6697" y="317378"/>
                  </a:lnTo>
                  <a:lnTo>
                    <a:pt x="7151" y="317763"/>
                  </a:lnTo>
                  <a:lnTo>
                    <a:pt x="61080" y="317763"/>
                  </a:lnTo>
                  <a:lnTo>
                    <a:pt x="103092" y="296792"/>
                  </a:lnTo>
                  <a:lnTo>
                    <a:pt x="105947" y="295157"/>
                  </a:lnTo>
                  <a:close/>
                </a:path>
                <a:path w="323215" h="334645">
                  <a:moveTo>
                    <a:pt x="118954" y="287886"/>
                  </a:moveTo>
                  <a:lnTo>
                    <a:pt x="2037" y="287886"/>
                  </a:lnTo>
                  <a:lnTo>
                    <a:pt x="2037" y="300713"/>
                  </a:lnTo>
                  <a:lnTo>
                    <a:pt x="3022" y="300958"/>
                  </a:lnTo>
                  <a:lnTo>
                    <a:pt x="6613" y="295157"/>
                  </a:lnTo>
                  <a:lnTo>
                    <a:pt x="105947" y="295157"/>
                  </a:lnTo>
                  <a:lnTo>
                    <a:pt x="116372" y="289189"/>
                  </a:lnTo>
                  <a:lnTo>
                    <a:pt x="118954" y="287886"/>
                  </a:lnTo>
                  <a:close/>
                </a:path>
                <a:path w="323215" h="334645">
                  <a:moveTo>
                    <a:pt x="4488" y="208644"/>
                  </a:moveTo>
                  <a:lnTo>
                    <a:pt x="3779" y="225791"/>
                  </a:lnTo>
                  <a:lnTo>
                    <a:pt x="1744" y="249317"/>
                  </a:lnTo>
                  <a:lnTo>
                    <a:pt x="0" y="273931"/>
                  </a:lnTo>
                  <a:lnTo>
                    <a:pt x="163" y="294340"/>
                  </a:lnTo>
                  <a:lnTo>
                    <a:pt x="571" y="291481"/>
                  </a:lnTo>
                  <a:lnTo>
                    <a:pt x="1221" y="289357"/>
                  </a:lnTo>
                  <a:lnTo>
                    <a:pt x="2037" y="287886"/>
                  </a:lnTo>
                  <a:lnTo>
                    <a:pt x="118954" y="287886"/>
                  </a:lnTo>
                  <a:lnTo>
                    <a:pt x="174848" y="259799"/>
                  </a:lnTo>
                  <a:lnTo>
                    <a:pt x="196304" y="248429"/>
                  </a:lnTo>
                  <a:lnTo>
                    <a:pt x="217163" y="236508"/>
                  </a:lnTo>
                  <a:lnTo>
                    <a:pt x="240075" y="224074"/>
                  </a:lnTo>
                  <a:lnTo>
                    <a:pt x="264364" y="211379"/>
                  </a:lnTo>
                  <a:lnTo>
                    <a:pt x="266531" y="210278"/>
                  </a:lnTo>
                  <a:lnTo>
                    <a:pt x="5723" y="210278"/>
                  </a:lnTo>
                  <a:lnTo>
                    <a:pt x="4488" y="208644"/>
                  </a:lnTo>
                  <a:close/>
                </a:path>
                <a:path w="323215" h="334645">
                  <a:moveTo>
                    <a:pt x="13204" y="29700"/>
                  </a:moveTo>
                  <a:lnTo>
                    <a:pt x="9405" y="37782"/>
                  </a:lnTo>
                  <a:lnTo>
                    <a:pt x="6110" y="50767"/>
                  </a:lnTo>
                  <a:lnTo>
                    <a:pt x="4739" y="62740"/>
                  </a:lnTo>
                  <a:lnTo>
                    <a:pt x="5103" y="91100"/>
                  </a:lnTo>
                  <a:lnTo>
                    <a:pt x="5930" y="142881"/>
                  </a:lnTo>
                  <a:lnTo>
                    <a:pt x="6765" y="186505"/>
                  </a:lnTo>
                  <a:lnTo>
                    <a:pt x="7430" y="206602"/>
                  </a:lnTo>
                  <a:lnTo>
                    <a:pt x="7765" y="206683"/>
                  </a:lnTo>
                  <a:lnTo>
                    <a:pt x="5723" y="210278"/>
                  </a:lnTo>
                  <a:lnTo>
                    <a:pt x="266531" y="210278"/>
                  </a:lnTo>
                  <a:lnTo>
                    <a:pt x="301934" y="192387"/>
                  </a:lnTo>
                  <a:lnTo>
                    <a:pt x="311337" y="187731"/>
                  </a:lnTo>
                  <a:lnTo>
                    <a:pt x="311536" y="187649"/>
                  </a:lnTo>
                  <a:lnTo>
                    <a:pt x="313211" y="186505"/>
                  </a:lnTo>
                  <a:lnTo>
                    <a:pt x="315253" y="185198"/>
                  </a:lnTo>
                  <a:lnTo>
                    <a:pt x="320928" y="179551"/>
                  </a:lnTo>
                  <a:lnTo>
                    <a:pt x="323202" y="167532"/>
                  </a:lnTo>
                  <a:lnTo>
                    <a:pt x="321645" y="155237"/>
                  </a:lnTo>
                  <a:lnTo>
                    <a:pt x="315829" y="148763"/>
                  </a:lnTo>
                  <a:lnTo>
                    <a:pt x="311253" y="145577"/>
                  </a:lnTo>
                  <a:lnTo>
                    <a:pt x="243611" y="104240"/>
                  </a:lnTo>
                  <a:lnTo>
                    <a:pt x="222950" y="91089"/>
                  </a:lnTo>
                  <a:lnTo>
                    <a:pt x="181205" y="63928"/>
                  </a:lnTo>
                  <a:lnTo>
                    <a:pt x="142220" y="42153"/>
                  </a:lnTo>
                  <a:lnTo>
                    <a:pt x="18058" y="42153"/>
                  </a:lnTo>
                  <a:lnTo>
                    <a:pt x="16089" y="32431"/>
                  </a:lnTo>
                  <a:lnTo>
                    <a:pt x="13204" y="29700"/>
                  </a:lnTo>
                  <a:close/>
                </a:path>
                <a:path w="323215" h="334645">
                  <a:moveTo>
                    <a:pt x="313305" y="186505"/>
                  </a:moveTo>
                  <a:lnTo>
                    <a:pt x="311578" y="187649"/>
                  </a:lnTo>
                  <a:lnTo>
                    <a:pt x="311417" y="187731"/>
                  </a:lnTo>
                  <a:lnTo>
                    <a:pt x="308070" y="190018"/>
                  </a:lnTo>
                  <a:lnTo>
                    <a:pt x="313305" y="186505"/>
                  </a:lnTo>
                  <a:close/>
                </a:path>
                <a:path w="323215" h="334645">
                  <a:moveTo>
                    <a:pt x="313211" y="186505"/>
                  </a:moveTo>
                  <a:lnTo>
                    <a:pt x="311495" y="187677"/>
                  </a:lnTo>
                  <a:lnTo>
                    <a:pt x="313211" y="186505"/>
                  </a:lnTo>
                  <a:close/>
                </a:path>
                <a:path w="323215" h="334645">
                  <a:moveTo>
                    <a:pt x="307410" y="142881"/>
                  </a:moveTo>
                  <a:lnTo>
                    <a:pt x="311312" y="145607"/>
                  </a:lnTo>
                  <a:lnTo>
                    <a:pt x="311501" y="145702"/>
                  </a:lnTo>
                  <a:lnTo>
                    <a:pt x="307410" y="142881"/>
                  </a:lnTo>
                  <a:close/>
                </a:path>
                <a:path w="323215" h="334645">
                  <a:moveTo>
                    <a:pt x="20100" y="27611"/>
                  </a:moveTo>
                  <a:lnTo>
                    <a:pt x="19032" y="33984"/>
                  </a:lnTo>
                  <a:lnTo>
                    <a:pt x="18058" y="42153"/>
                  </a:lnTo>
                  <a:lnTo>
                    <a:pt x="142220" y="42153"/>
                  </a:lnTo>
                  <a:lnTo>
                    <a:pt x="131976" y="36965"/>
                  </a:lnTo>
                  <a:lnTo>
                    <a:pt x="125576" y="33575"/>
                  </a:lnTo>
                  <a:lnTo>
                    <a:pt x="31293" y="33575"/>
                  </a:lnTo>
                  <a:lnTo>
                    <a:pt x="31366" y="33004"/>
                  </a:lnTo>
                  <a:lnTo>
                    <a:pt x="30024" y="30142"/>
                  </a:lnTo>
                  <a:lnTo>
                    <a:pt x="24284" y="30142"/>
                  </a:lnTo>
                  <a:lnTo>
                    <a:pt x="20100" y="27611"/>
                  </a:lnTo>
                  <a:close/>
                </a:path>
                <a:path w="323215" h="334645">
                  <a:moveTo>
                    <a:pt x="23115" y="980"/>
                  </a:moveTo>
                  <a:lnTo>
                    <a:pt x="16257" y="5391"/>
                  </a:lnTo>
                  <a:lnTo>
                    <a:pt x="34476" y="15848"/>
                  </a:lnTo>
                  <a:lnTo>
                    <a:pt x="36074" y="20409"/>
                  </a:lnTo>
                  <a:lnTo>
                    <a:pt x="36069" y="21076"/>
                  </a:lnTo>
                  <a:lnTo>
                    <a:pt x="31293" y="33575"/>
                  </a:lnTo>
                  <a:lnTo>
                    <a:pt x="125576" y="33575"/>
                  </a:lnTo>
                  <a:lnTo>
                    <a:pt x="122644" y="32023"/>
                  </a:lnTo>
                  <a:lnTo>
                    <a:pt x="96642" y="32023"/>
                  </a:lnTo>
                  <a:lnTo>
                    <a:pt x="93616" y="30471"/>
                  </a:lnTo>
                  <a:lnTo>
                    <a:pt x="83658" y="24263"/>
                  </a:lnTo>
                  <a:lnTo>
                    <a:pt x="80956" y="21076"/>
                  </a:lnTo>
                  <a:lnTo>
                    <a:pt x="73755" y="17404"/>
                  </a:lnTo>
                  <a:lnTo>
                    <a:pt x="58581" y="9956"/>
                  </a:lnTo>
                  <a:lnTo>
                    <a:pt x="57185" y="9312"/>
                  </a:lnTo>
                  <a:lnTo>
                    <a:pt x="40685" y="9312"/>
                  </a:lnTo>
                  <a:lnTo>
                    <a:pt x="38968" y="9149"/>
                  </a:lnTo>
                  <a:lnTo>
                    <a:pt x="30476" y="4819"/>
                  </a:lnTo>
                  <a:lnTo>
                    <a:pt x="30141" y="4656"/>
                  </a:lnTo>
                  <a:lnTo>
                    <a:pt x="29817" y="4411"/>
                  </a:lnTo>
                  <a:lnTo>
                    <a:pt x="28508" y="3758"/>
                  </a:lnTo>
                  <a:lnTo>
                    <a:pt x="23115" y="980"/>
                  </a:lnTo>
                  <a:close/>
                </a:path>
                <a:path w="323215" h="334645">
                  <a:moveTo>
                    <a:pt x="100539" y="21566"/>
                  </a:moveTo>
                  <a:lnTo>
                    <a:pt x="83250" y="21566"/>
                  </a:lnTo>
                  <a:lnTo>
                    <a:pt x="85700" y="23608"/>
                  </a:lnTo>
                  <a:lnTo>
                    <a:pt x="90024" y="28183"/>
                  </a:lnTo>
                  <a:lnTo>
                    <a:pt x="96642" y="32023"/>
                  </a:lnTo>
                  <a:lnTo>
                    <a:pt x="122644" y="32023"/>
                  </a:lnTo>
                  <a:lnTo>
                    <a:pt x="114804" y="27869"/>
                  </a:lnTo>
                  <a:lnTo>
                    <a:pt x="114131" y="27448"/>
                  </a:lnTo>
                  <a:lnTo>
                    <a:pt x="112495" y="27448"/>
                  </a:lnTo>
                  <a:lnTo>
                    <a:pt x="104768" y="24154"/>
                  </a:lnTo>
                  <a:lnTo>
                    <a:pt x="100539" y="21566"/>
                  </a:lnTo>
                  <a:close/>
                </a:path>
                <a:path w="323215" h="334645">
                  <a:moveTo>
                    <a:pt x="24379" y="18111"/>
                  </a:moveTo>
                  <a:lnTo>
                    <a:pt x="24035" y="20750"/>
                  </a:lnTo>
                  <a:lnTo>
                    <a:pt x="23919" y="23118"/>
                  </a:lnTo>
                  <a:lnTo>
                    <a:pt x="24284" y="30142"/>
                  </a:lnTo>
                  <a:lnTo>
                    <a:pt x="30024" y="30142"/>
                  </a:lnTo>
                  <a:lnTo>
                    <a:pt x="24379" y="18111"/>
                  </a:lnTo>
                  <a:close/>
                </a:path>
                <a:path w="323215" h="334645">
                  <a:moveTo>
                    <a:pt x="103835" y="20995"/>
                  </a:moveTo>
                  <a:lnTo>
                    <a:pt x="105134" y="23118"/>
                  </a:lnTo>
                  <a:lnTo>
                    <a:pt x="108003" y="25243"/>
                  </a:lnTo>
                  <a:lnTo>
                    <a:pt x="112495" y="27448"/>
                  </a:lnTo>
                  <a:lnTo>
                    <a:pt x="114131" y="27448"/>
                  </a:lnTo>
                  <a:lnTo>
                    <a:pt x="103835" y="20995"/>
                  </a:lnTo>
                  <a:close/>
                </a:path>
                <a:path w="323215" h="334645">
                  <a:moveTo>
                    <a:pt x="34476" y="15848"/>
                  </a:moveTo>
                  <a:lnTo>
                    <a:pt x="33375" y="24016"/>
                  </a:lnTo>
                  <a:lnTo>
                    <a:pt x="33926" y="24334"/>
                  </a:lnTo>
                  <a:lnTo>
                    <a:pt x="34753" y="20409"/>
                  </a:lnTo>
                  <a:lnTo>
                    <a:pt x="34476" y="15848"/>
                  </a:lnTo>
                  <a:close/>
                </a:path>
                <a:path w="323215" h="334645">
                  <a:moveTo>
                    <a:pt x="74014" y="14622"/>
                  </a:moveTo>
                  <a:lnTo>
                    <a:pt x="83323" y="21648"/>
                  </a:lnTo>
                  <a:lnTo>
                    <a:pt x="100539" y="21566"/>
                  </a:lnTo>
                  <a:lnTo>
                    <a:pt x="94663" y="17972"/>
                  </a:lnTo>
                  <a:lnTo>
                    <a:pt x="85941" y="17972"/>
                  </a:lnTo>
                  <a:lnTo>
                    <a:pt x="74014" y="14622"/>
                  </a:lnTo>
                  <a:close/>
                </a:path>
                <a:path w="323215" h="334645">
                  <a:moveTo>
                    <a:pt x="90137" y="15275"/>
                  </a:moveTo>
                  <a:lnTo>
                    <a:pt x="85040" y="15275"/>
                  </a:lnTo>
                  <a:lnTo>
                    <a:pt x="83983" y="15767"/>
                  </a:lnTo>
                  <a:lnTo>
                    <a:pt x="84391" y="16665"/>
                  </a:lnTo>
                  <a:lnTo>
                    <a:pt x="85941" y="17972"/>
                  </a:lnTo>
                  <a:lnTo>
                    <a:pt x="94663" y="17972"/>
                  </a:lnTo>
                  <a:lnTo>
                    <a:pt x="92109" y="16410"/>
                  </a:lnTo>
                  <a:lnTo>
                    <a:pt x="90137" y="15275"/>
                  </a:lnTo>
                  <a:close/>
                </a:path>
                <a:path w="323215" h="334645">
                  <a:moveTo>
                    <a:pt x="84872" y="15353"/>
                  </a:moveTo>
                  <a:close/>
                </a:path>
                <a:path w="323215" h="334645">
                  <a:moveTo>
                    <a:pt x="73930" y="8496"/>
                  </a:moveTo>
                  <a:lnTo>
                    <a:pt x="73114" y="11272"/>
                  </a:lnTo>
                  <a:lnTo>
                    <a:pt x="84872" y="15353"/>
                  </a:lnTo>
                  <a:lnTo>
                    <a:pt x="85040" y="15275"/>
                  </a:lnTo>
                  <a:lnTo>
                    <a:pt x="90137" y="15275"/>
                  </a:lnTo>
                  <a:lnTo>
                    <a:pt x="80002" y="9447"/>
                  </a:lnTo>
                  <a:lnTo>
                    <a:pt x="73930" y="8496"/>
                  </a:lnTo>
                  <a:close/>
                </a:path>
                <a:path w="323215" h="334645">
                  <a:moveTo>
                    <a:pt x="34801" y="0"/>
                  </a:moveTo>
                  <a:lnTo>
                    <a:pt x="32183" y="1796"/>
                  </a:lnTo>
                  <a:lnTo>
                    <a:pt x="44444" y="7024"/>
                  </a:lnTo>
                  <a:lnTo>
                    <a:pt x="42068" y="8986"/>
                  </a:lnTo>
                  <a:lnTo>
                    <a:pt x="40685" y="9312"/>
                  </a:lnTo>
                  <a:lnTo>
                    <a:pt x="57185" y="9312"/>
                  </a:lnTo>
                  <a:lnTo>
                    <a:pt x="43057" y="2799"/>
                  </a:lnTo>
                  <a:lnTo>
                    <a:pt x="34801" y="0"/>
                  </a:lnTo>
                  <a:close/>
                </a:path>
                <a:path w="323215" h="334645">
                  <a:moveTo>
                    <a:pt x="29984" y="4493"/>
                  </a:moveTo>
                  <a:lnTo>
                    <a:pt x="30225" y="4656"/>
                  </a:lnTo>
                  <a:lnTo>
                    <a:pt x="29984" y="4493"/>
                  </a:lnTo>
                  <a:close/>
                </a:path>
              </a:pathLst>
            </a:custGeom>
            <a:solidFill>
              <a:srgbClr val="004D7F"/>
            </a:solidFill>
          </p:spPr>
          <p:txBody>
            <a:bodyPr wrap="square" lIns="0" tIns="0" rIns="0" bIns="0" rtlCol="0"/>
            <a:p/>
          </p:txBody>
        </p:sp>
        <p:pic>
          <p:nvPicPr>
            <p:cNvPr id="12" name="object 27"/>
            <p:cNvPicPr/>
            <p:nvPr/>
          </p:nvPicPr>
          <p:blipFill>
            <a:blip r:embed="rId13" cstate="print"/>
            <a:stretch>
              <a:fillRect/>
            </a:stretch>
          </p:blipFill>
          <p:spPr>
            <a:xfrm>
              <a:off x="1393470" y="2760750"/>
              <a:ext cx="303612" cy="293852"/>
            </a:xfrm>
            <a:prstGeom prst="rect">
              <a:avLst/>
            </a:prstGeom>
          </p:spPr>
        </p:pic>
        <p:pic>
          <p:nvPicPr>
            <p:cNvPr id="19" name="object 27"/>
            <p:cNvPicPr/>
            <p:nvPr/>
          </p:nvPicPr>
          <p:blipFill>
            <a:blip r:embed="rId13" cstate="print"/>
            <a:stretch>
              <a:fillRect/>
            </a:stretch>
          </p:blipFill>
          <p:spPr>
            <a:xfrm>
              <a:off x="5699988" y="2732615"/>
              <a:ext cx="303612" cy="293852"/>
            </a:xfrm>
            <a:prstGeom prst="rect">
              <a:avLst/>
            </a:prstGeom>
          </p:spPr>
        </p:pic>
        <p:pic>
          <p:nvPicPr>
            <p:cNvPr id="21" name="object 27"/>
            <p:cNvPicPr/>
            <p:nvPr/>
          </p:nvPicPr>
          <p:blipFill>
            <a:blip r:embed="rId13" cstate="print"/>
            <a:stretch>
              <a:fillRect/>
            </a:stretch>
          </p:blipFill>
          <p:spPr>
            <a:xfrm>
              <a:off x="10144887" y="2737558"/>
              <a:ext cx="303612" cy="293852"/>
            </a:xfrm>
            <a:prstGeom prst="rect">
              <a:avLst/>
            </a:prstGeom>
          </p:spPr>
        </p:pic>
      </p:grpSp>
      <p:grpSp>
        <p:nvGrpSpPr>
          <p:cNvPr id="41" name="组合 40"/>
          <p:cNvGrpSpPr/>
          <p:nvPr/>
        </p:nvGrpSpPr>
        <p:grpSpPr>
          <a:xfrm>
            <a:off x="303705" y="1260098"/>
            <a:ext cx="3064318" cy="1777630"/>
            <a:chOff x="303705" y="859830"/>
            <a:chExt cx="3064318" cy="1777630"/>
          </a:xfrm>
        </p:grpSpPr>
        <p:pic>
          <p:nvPicPr>
            <p:cNvPr id="22" name="object 21"/>
            <p:cNvPicPr preferRelativeResize="0"/>
            <p:nvPr/>
          </p:nvPicPr>
          <p:blipFill>
            <a:blip r:embed="rId14" cstate="print"/>
            <a:stretch>
              <a:fillRect/>
            </a:stretch>
          </p:blipFill>
          <p:spPr>
            <a:xfrm>
              <a:off x="303705" y="1280227"/>
              <a:ext cx="3064318" cy="1357233"/>
            </a:xfrm>
            <a:prstGeom prst="rect">
              <a:avLst/>
            </a:prstGeom>
            <a:solidFill>
              <a:srgbClr val="D9D9D9"/>
            </a:solidFill>
          </p:spPr>
        </p:pic>
        <p:sp>
          <p:nvSpPr>
            <p:cNvPr id="23" name="文本框 22"/>
            <p:cNvSpPr txBox="1"/>
            <p:nvPr/>
          </p:nvSpPr>
          <p:spPr>
            <a:xfrm>
              <a:off x="506748" y="1647168"/>
              <a:ext cx="2680264" cy="738664"/>
            </a:xfrm>
            <a:prstGeom prst="rect">
              <a:avLst/>
            </a:prstGeom>
            <a:solidFill>
              <a:schemeClr val="bg1">
                <a:lumMod val="65000"/>
                <a:alpha val="0"/>
              </a:schemeClr>
            </a:solidFill>
          </p:spPr>
          <p:txBody>
            <a:bodyPr wrap="square">
              <a:spAutoFit/>
            </a:bodyPr>
            <a:p>
              <a:pPr lvl="0"/>
              <a:r>
                <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复制整个项目文件，并以时间对文件夹进行命名加以区分文件版本</a:t>
              </a:r>
              <a:endParaRPr lang="zh-CN" altLang="en-US" sz="1400" dirty="0">
                <a:solidFill>
                  <a:schemeClr val="tx1"/>
                </a:solidFill>
              </a:endParaRPr>
            </a:p>
          </p:txBody>
        </p:sp>
        <p:grpSp>
          <p:nvGrpSpPr>
            <p:cNvPr id="24" name="组合 23"/>
            <p:cNvGrpSpPr/>
            <p:nvPr/>
          </p:nvGrpSpPr>
          <p:grpSpPr>
            <a:xfrm>
              <a:off x="728966" y="859830"/>
              <a:ext cx="2108200" cy="433470"/>
              <a:chOff x="959608" y="427172"/>
              <a:chExt cx="2108200" cy="433470"/>
            </a:xfrm>
          </p:grpSpPr>
          <p:sp>
            <p:nvSpPr>
              <p:cNvPr id="35" name="object 17"/>
              <p:cNvSpPr/>
              <p:nvPr/>
            </p:nvSpPr>
            <p:spPr>
              <a:xfrm>
                <a:off x="959608" y="427172"/>
                <a:ext cx="2108200" cy="426085"/>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p:txBody>
          </p:sp>
          <p:sp>
            <p:nvSpPr>
              <p:cNvPr id="39" name="文本框 38"/>
              <p:cNvSpPr txBox="1"/>
              <p:nvPr/>
            </p:nvSpPr>
            <p:spPr>
              <a:xfrm>
                <a:off x="1230221" y="491310"/>
                <a:ext cx="1608133" cy="369332"/>
              </a:xfrm>
              <a:prstGeom prst="rect">
                <a:avLst/>
              </a:prstGeom>
              <a:noFill/>
            </p:spPr>
            <p:txBody>
              <a:bodyPr wrap="none" rtlCol="0">
                <a:spAutoFit/>
              </a:bodyPr>
              <a:p>
                <a:r>
                  <a:rPr lang="zh-CN" altLang="en-US" b="1" dirty="0">
                    <a:latin typeface="HanziPen TC" panose="03000300000000000000" pitchFamily="66" charset="-120"/>
                    <a:ea typeface="HanziPen TC" panose="03000300000000000000" pitchFamily="66" charset="-120"/>
                    <a:cs typeface="+mn-ea"/>
                    <a:sym typeface="+mn-lt"/>
                  </a:rPr>
                  <a:t>本地版本控制</a:t>
                </a:r>
                <a:endParaRPr kumimoji="1" lang="zh-CN" altLang="en-US" b="1" dirty="0">
                  <a:latin typeface="HanziPen TC" panose="03000300000000000000" pitchFamily="66" charset="-120"/>
                  <a:ea typeface="HanziPen TC" panose="03000300000000000000" pitchFamily="66" charset="-120"/>
                </a:endParaRPr>
              </a:p>
            </p:txBody>
          </p:sp>
        </p:grpSp>
      </p:grpSp>
      <p:grpSp>
        <p:nvGrpSpPr>
          <p:cNvPr id="42" name="组合 41"/>
          <p:cNvGrpSpPr/>
          <p:nvPr/>
        </p:nvGrpSpPr>
        <p:grpSpPr>
          <a:xfrm>
            <a:off x="4124325" y="1242060"/>
            <a:ext cx="3570605" cy="1833558"/>
            <a:chOff x="4124080" y="841475"/>
            <a:chExt cx="3570553" cy="1833862"/>
          </a:xfrm>
        </p:grpSpPr>
        <p:pic>
          <p:nvPicPr>
            <p:cNvPr id="40" name="object 21"/>
            <p:cNvPicPr/>
            <p:nvPr/>
          </p:nvPicPr>
          <p:blipFill>
            <a:blip r:embed="rId14" cstate="print"/>
            <a:stretch>
              <a:fillRect/>
            </a:stretch>
          </p:blipFill>
          <p:spPr>
            <a:xfrm>
              <a:off x="4124080" y="1241328"/>
              <a:ext cx="3570553" cy="1401700"/>
            </a:xfrm>
            <a:prstGeom prst="rect">
              <a:avLst/>
            </a:prstGeom>
            <a:solidFill>
              <a:srgbClr val="FFFFFF"/>
            </a:solidFill>
            <a:ln>
              <a:noFill/>
            </a:ln>
          </p:spPr>
        </p:pic>
        <p:sp>
          <p:nvSpPr>
            <p:cNvPr id="43" name="文本框 42"/>
            <p:cNvSpPr txBox="1"/>
            <p:nvPr/>
          </p:nvSpPr>
          <p:spPr>
            <a:xfrm>
              <a:off x="4324608" y="1506743"/>
              <a:ext cx="3169495" cy="1168594"/>
            </a:xfrm>
            <a:prstGeom prst="rect">
              <a:avLst/>
            </a:prstGeom>
            <a:noFill/>
          </p:spPr>
          <p:txBody>
            <a:bodyPr wrap="square">
              <a:spAutoFit/>
            </a:bodyPr>
            <a:p>
              <a:r>
                <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单一的集中管理的服务器，保存所有文件的修订版本，而协同工作的人们都通过客户端连到这台服务器，取出最新的文件或者提交更新</a:t>
              </a:r>
              <a:endPar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a:p>
              <a:endPar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grpSp>
          <p:nvGrpSpPr>
            <p:cNvPr id="44" name="组合 43"/>
            <p:cNvGrpSpPr/>
            <p:nvPr/>
          </p:nvGrpSpPr>
          <p:grpSpPr>
            <a:xfrm>
              <a:off x="4820886" y="841475"/>
              <a:ext cx="2108200" cy="436087"/>
              <a:chOff x="5275353" y="381523"/>
              <a:chExt cx="2108200" cy="436087"/>
            </a:xfrm>
          </p:grpSpPr>
          <p:sp>
            <p:nvSpPr>
              <p:cNvPr id="45" name="文本框 44"/>
              <p:cNvSpPr txBox="1"/>
              <p:nvPr/>
            </p:nvSpPr>
            <p:spPr>
              <a:xfrm>
                <a:off x="5426765" y="449249"/>
                <a:ext cx="1845377" cy="368361"/>
              </a:xfrm>
              <a:prstGeom prst="rect">
                <a:avLst/>
              </a:prstGeom>
              <a:noFill/>
            </p:spPr>
            <p:txBody>
              <a:bodyPr wrap="square" rtlCol="0">
                <a:spAutoFit/>
              </a:bodyPr>
              <a:p>
                <a:r>
                  <a:rPr lang="zh-CN" altLang="en-US" b="1" dirty="0">
                    <a:latin typeface="HanziPen TC" panose="03000300000000000000" pitchFamily="66" charset="-120"/>
                    <a:ea typeface="HanziPen TC" panose="03000300000000000000" pitchFamily="66" charset="-120"/>
                    <a:cs typeface="+mn-ea"/>
                    <a:sym typeface="+mn-lt"/>
                  </a:rPr>
                  <a:t>集中式版本控制</a:t>
                </a:r>
                <a:endParaRPr lang="zh-CN" altLang="en-US" b="1" dirty="0">
                  <a:latin typeface="HanziPen TC" panose="03000300000000000000" pitchFamily="66" charset="-120"/>
                  <a:ea typeface="HanziPen TC" panose="03000300000000000000" pitchFamily="66" charset="-120"/>
                  <a:cs typeface="+mn-ea"/>
                </a:endParaRPr>
              </a:p>
            </p:txBody>
          </p:sp>
          <p:sp>
            <p:nvSpPr>
              <p:cNvPr id="46" name="object 17"/>
              <p:cNvSpPr/>
              <p:nvPr/>
            </p:nvSpPr>
            <p:spPr>
              <a:xfrm>
                <a:off x="5275353" y="381523"/>
                <a:ext cx="2108200" cy="412750"/>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p:txBody>
          </p:sp>
        </p:grpSp>
      </p:grpSp>
      <p:grpSp>
        <p:nvGrpSpPr>
          <p:cNvPr id="47" name="组合 46"/>
          <p:cNvGrpSpPr/>
          <p:nvPr/>
        </p:nvGrpSpPr>
        <p:grpSpPr>
          <a:xfrm>
            <a:off x="8450688" y="1261831"/>
            <a:ext cx="3673918" cy="1793398"/>
            <a:chOff x="8450688" y="861563"/>
            <a:chExt cx="3673918" cy="1793398"/>
          </a:xfrm>
        </p:grpSpPr>
        <p:pic>
          <p:nvPicPr>
            <p:cNvPr id="49" name="object 21"/>
            <p:cNvPicPr/>
            <p:nvPr/>
          </p:nvPicPr>
          <p:blipFill>
            <a:blip r:embed="rId14" cstate="print"/>
            <a:stretch>
              <a:fillRect/>
            </a:stretch>
          </p:blipFill>
          <p:spPr>
            <a:xfrm>
              <a:off x="8450688" y="1245805"/>
              <a:ext cx="3625018" cy="1409156"/>
            </a:xfrm>
            <a:prstGeom prst="rect">
              <a:avLst/>
            </a:prstGeom>
          </p:spPr>
        </p:pic>
        <p:sp>
          <p:nvSpPr>
            <p:cNvPr id="51" name="文本框 50"/>
            <p:cNvSpPr txBox="1"/>
            <p:nvPr/>
          </p:nvSpPr>
          <p:spPr>
            <a:xfrm>
              <a:off x="8554053" y="1553845"/>
              <a:ext cx="3570553" cy="953135"/>
            </a:xfrm>
            <a:prstGeom prst="rect">
              <a:avLst/>
            </a:prstGeom>
            <a:noFill/>
          </p:spPr>
          <p:txBody>
            <a:bodyPr wrap="square">
              <a:spAutoFit/>
            </a:bodyPr>
            <a:p>
              <a:r>
                <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rPr>
                <a:t>没有明确的中央服务器的概念，每一个客户端都是一个完整的版本库</a:t>
              </a:r>
              <a:r>
                <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sym typeface="+mn-lt"/>
                </a:rPr>
                <a:t>。任何一处协同工作用的资产发生故障，都可以用任何一个镜像出来的本地仓库恢复。</a:t>
              </a:r>
              <a:endParaRPr lang="zh-CN" altLang="en-US" sz="1400" dirty="0">
                <a:solidFill>
                  <a:schemeClr val="bg1"/>
                </a:solidFill>
                <a:latin typeface="HanziPen TC" panose="03000300000000000000" pitchFamily="66" charset="-120"/>
                <a:ea typeface="HanziPen TC" panose="03000300000000000000" pitchFamily="66" charset="-120"/>
                <a:cs typeface="Cavolini" panose="03000502040302020204" pitchFamily="66" charset="0"/>
              </a:endParaRPr>
            </a:p>
          </p:txBody>
        </p:sp>
        <p:grpSp>
          <p:nvGrpSpPr>
            <p:cNvPr id="59" name="组合 58"/>
            <p:cNvGrpSpPr/>
            <p:nvPr/>
          </p:nvGrpSpPr>
          <p:grpSpPr>
            <a:xfrm>
              <a:off x="9142100" y="861563"/>
              <a:ext cx="2108443" cy="412474"/>
              <a:chOff x="8902935" y="181466"/>
              <a:chExt cx="2108443" cy="412474"/>
            </a:xfrm>
          </p:grpSpPr>
          <p:sp>
            <p:nvSpPr>
              <p:cNvPr id="60" name="文本框 59"/>
              <p:cNvSpPr txBox="1"/>
              <p:nvPr/>
            </p:nvSpPr>
            <p:spPr>
              <a:xfrm>
                <a:off x="8974863" y="204563"/>
                <a:ext cx="1861718" cy="369332"/>
              </a:xfrm>
              <a:prstGeom prst="rect">
                <a:avLst/>
              </a:prstGeom>
              <a:noFill/>
            </p:spPr>
            <p:txBody>
              <a:bodyPr wrap="square">
                <a:spAutoFit/>
              </a:bodyPr>
              <a:p>
                <a:r>
                  <a:rPr lang="zh-CN" altLang="en-US" b="1" dirty="0">
                    <a:latin typeface="HanziPen TC" panose="03000300000000000000" pitchFamily="66" charset="-120"/>
                    <a:ea typeface="HanziPen TC" panose="03000300000000000000" pitchFamily="66" charset="-120"/>
                    <a:cs typeface="+mn-ea"/>
                    <a:sym typeface="+mn-lt"/>
                  </a:rPr>
                  <a:t>分布式版本控制</a:t>
                </a:r>
                <a:endParaRPr lang="zh-CN" altLang="en-US" b="1" dirty="0">
                  <a:latin typeface="HanziPen TC" panose="03000300000000000000" pitchFamily="66" charset="-120"/>
                  <a:ea typeface="HanziPen TC" panose="03000300000000000000" pitchFamily="66" charset="-120"/>
                  <a:cs typeface="+mn-ea"/>
                </a:endParaRPr>
              </a:p>
            </p:txBody>
          </p:sp>
          <p:sp>
            <p:nvSpPr>
              <p:cNvPr id="61" name="object 17"/>
              <p:cNvSpPr/>
              <p:nvPr/>
            </p:nvSpPr>
            <p:spPr>
              <a:xfrm>
                <a:off x="8902935" y="181466"/>
                <a:ext cx="2108443" cy="412474"/>
              </a:xfrm>
              <a:custGeom>
                <a:avLst/>
                <a:gdLst/>
                <a:ahLst/>
                <a:cxnLst/>
                <a:rect l="l" t="t" r="r" b="b"/>
                <a:pathLst>
                  <a:path w="2438400" h="1107439">
                    <a:moveTo>
                      <a:pt x="24533" y="1101247"/>
                    </a:moveTo>
                    <a:lnTo>
                      <a:pt x="30533" y="1107440"/>
                    </a:lnTo>
                    <a:lnTo>
                      <a:pt x="43338" y="1107440"/>
                    </a:lnTo>
                    <a:lnTo>
                      <a:pt x="57986" y="1106170"/>
                    </a:lnTo>
                    <a:lnTo>
                      <a:pt x="68080" y="1102360"/>
                    </a:lnTo>
                    <a:lnTo>
                      <a:pt x="37454" y="1102360"/>
                    </a:lnTo>
                    <a:lnTo>
                      <a:pt x="24533" y="1101247"/>
                    </a:lnTo>
                    <a:close/>
                  </a:path>
                  <a:path w="2438400" h="1107439">
                    <a:moveTo>
                      <a:pt x="2379016" y="1050120"/>
                    </a:moveTo>
                    <a:lnTo>
                      <a:pt x="2371468" y="1052830"/>
                    </a:lnTo>
                    <a:lnTo>
                      <a:pt x="2357440" y="1056640"/>
                    </a:lnTo>
                    <a:lnTo>
                      <a:pt x="2332190" y="1057910"/>
                    </a:lnTo>
                    <a:lnTo>
                      <a:pt x="2331078" y="1058589"/>
                    </a:lnTo>
                    <a:lnTo>
                      <a:pt x="2342077" y="1064260"/>
                    </a:lnTo>
                    <a:lnTo>
                      <a:pt x="2345822" y="1076960"/>
                    </a:lnTo>
                    <a:lnTo>
                      <a:pt x="2340950" y="1090930"/>
                    </a:lnTo>
                    <a:lnTo>
                      <a:pt x="2331571" y="1095330"/>
                    </a:lnTo>
                    <a:lnTo>
                      <a:pt x="2332986" y="1096010"/>
                    </a:lnTo>
                    <a:lnTo>
                      <a:pt x="2361319" y="1098550"/>
                    </a:lnTo>
                    <a:lnTo>
                      <a:pt x="2376410" y="1102360"/>
                    </a:lnTo>
                    <a:lnTo>
                      <a:pt x="2386132" y="1106170"/>
                    </a:lnTo>
                    <a:lnTo>
                      <a:pt x="2398356" y="1107440"/>
                    </a:lnTo>
                    <a:lnTo>
                      <a:pt x="2404470" y="1106386"/>
                    </a:lnTo>
                    <a:lnTo>
                      <a:pt x="2396743" y="1103630"/>
                    </a:lnTo>
                    <a:lnTo>
                      <a:pt x="2389357" y="1097280"/>
                    </a:lnTo>
                    <a:lnTo>
                      <a:pt x="2384982" y="1089660"/>
                    </a:lnTo>
                    <a:lnTo>
                      <a:pt x="2383330" y="1078230"/>
                    </a:lnTo>
                    <a:lnTo>
                      <a:pt x="2383483" y="1076960"/>
                    </a:lnTo>
                    <a:lnTo>
                      <a:pt x="2377927" y="1076960"/>
                    </a:lnTo>
                    <a:lnTo>
                      <a:pt x="2377121" y="1073150"/>
                    </a:lnTo>
                    <a:lnTo>
                      <a:pt x="2376723" y="1069340"/>
                    </a:lnTo>
                    <a:lnTo>
                      <a:pt x="2376723" y="1064260"/>
                    </a:lnTo>
                    <a:lnTo>
                      <a:pt x="2378521" y="1051560"/>
                    </a:lnTo>
                    <a:lnTo>
                      <a:pt x="2379016" y="1050120"/>
                    </a:lnTo>
                    <a:close/>
                  </a:path>
                  <a:path w="2438400" h="1107439">
                    <a:moveTo>
                      <a:pt x="2409240" y="1105564"/>
                    </a:moveTo>
                    <a:lnTo>
                      <a:pt x="2404470" y="1106386"/>
                    </a:lnTo>
                    <a:lnTo>
                      <a:pt x="2407424" y="1107440"/>
                    </a:lnTo>
                    <a:lnTo>
                      <a:pt x="2409240" y="1105564"/>
                    </a:lnTo>
                    <a:close/>
                  </a:path>
                  <a:path w="2438400" h="1107439">
                    <a:moveTo>
                      <a:pt x="2408324" y="1047750"/>
                    </a:moveTo>
                    <a:lnTo>
                      <a:pt x="2407424" y="1047750"/>
                    </a:lnTo>
                    <a:lnTo>
                      <a:pt x="2384233" y="1070715"/>
                    </a:lnTo>
                    <a:lnTo>
                      <a:pt x="2383330" y="1078230"/>
                    </a:lnTo>
                    <a:lnTo>
                      <a:pt x="2384982" y="1089660"/>
                    </a:lnTo>
                    <a:lnTo>
                      <a:pt x="2389357" y="1097280"/>
                    </a:lnTo>
                    <a:lnTo>
                      <a:pt x="2396743" y="1103630"/>
                    </a:lnTo>
                    <a:lnTo>
                      <a:pt x="2404470" y="1106386"/>
                    </a:lnTo>
                    <a:lnTo>
                      <a:pt x="2409240" y="1105564"/>
                    </a:lnTo>
                    <a:lnTo>
                      <a:pt x="2431744" y="1082335"/>
                    </a:lnTo>
                    <a:lnTo>
                      <a:pt x="2432795" y="1070610"/>
                    </a:lnTo>
                    <a:lnTo>
                      <a:pt x="2428174" y="1057910"/>
                    </a:lnTo>
                    <a:lnTo>
                      <a:pt x="2419351" y="1051560"/>
                    </a:lnTo>
                    <a:lnTo>
                      <a:pt x="2408324" y="1047750"/>
                    </a:lnTo>
                    <a:close/>
                  </a:path>
                  <a:path w="2438400" h="1107439">
                    <a:moveTo>
                      <a:pt x="2431744" y="1082335"/>
                    </a:moveTo>
                    <a:lnTo>
                      <a:pt x="2409240" y="1105564"/>
                    </a:lnTo>
                    <a:lnTo>
                      <a:pt x="2413097" y="1104900"/>
                    </a:lnTo>
                    <a:lnTo>
                      <a:pt x="2424492" y="1097280"/>
                    </a:lnTo>
                    <a:lnTo>
                      <a:pt x="2431429" y="1085850"/>
                    </a:lnTo>
                    <a:lnTo>
                      <a:pt x="2431744" y="1082335"/>
                    </a:lnTo>
                    <a:close/>
                  </a:path>
                  <a:path w="2438400" h="1107439">
                    <a:moveTo>
                      <a:pt x="30218" y="1052830"/>
                    </a:moveTo>
                    <a:lnTo>
                      <a:pt x="19044" y="1055370"/>
                    </a:lnTo>
                    <a:lnTo>
                      <a:pt x="10480" y="1059180"/>
                    </a:lnTo>
                    <a:lnTo>
                      <a:pt x="4481" y="1066800"/>
                    </a:lnTo>
                    <a:lnTo>
                      <a:pt x="1442" y="1075681"/>
                    </a:lnTo>
                    <a:lnTo>
                      <a:pt x="1850" y="1077832"/>
                    </a:lnTo>
                    <a:lnTo>
                      <a:pt x="24533" y="1101247"/>
                    </a:lnTo>
                    <a:lnTo>
                      <a:pt x="37454" y="1102360"/>
                    </a:lnTo>
                    <a:lnTo>
                      <a:pt x="49964" y="1098550"/>
                    </a:lnTo>
                    <a:lnTo>
                      <a:pt x="57017" y="1089660"/>
                    </a:lnTo>
                    <a:lnTo>
                      <a:pt x="60134" y="1078230"/>
                    </a:lnTo>
                    <a:lnTo>
                      <a:pt x="60212" y="1076960"/>
                    </a:lnTo>
                    <a:lnTo>
                      <a:pt x="60029" y="1076960"/>
                    </a:lnTo>
                    <a:lnTo>
                      <a:pt x="37249" y="1054401"/>
                    </a:lnTo>
                    <a:lnTo>
                      <a:pt x="30218" y="1052830"/>
                    </a:lnTo>
                    <a:close/>
                  </a:path>
                  <a:path w="2438400" h="1107439">
                    <a:moveTo>
                      <a:pt x="58366" y="1049483"/>
                    </a:moveTo>
                    <a:lnTo>
                      <a:pt x="59132" y="1051560"/>
                    </a:lnTo>
                    <a:lnTo>
                      <a:pt x="60835" y="1066800"/>
                    </a:lnTo>
                    <a:lnTo>
                      <a:pt x="60134" y="1078230"/>
                    </a:lnTo>
                    <a:lnTo>
                      <a:pt x="57017" y="1089660"/>
                    </a:lnTo>
                    <a:lnTo>
                      <a:pt x="49964" y="1098550"/>
                    </a:lnTo>
                    <a:lnTo>
                      <a:pt x="37454" y="1102360"/>
                    </a:lnTo>
                    <a:lnTo>
                      <a:pt x="68080" y="1102360"/>
                    </a:lnTo>
                    <a:lnTo>
                      <a:pt x="80991" y="1098550"/>
                    </a:lnTo>
                    <a:lnTo>
                      <a:pt x="104091" y="1096010"/>
                    </a:lnTo>
                    <a:lnTo>
                      <a:pt x="105407" y="1095340"/>
                    </a:lnTo>
                    <a:lnTo>
                      <a:pt x="97304" y="1090930"/>
                    </a:lnTo>
                    <a:lnTo>
                      <a:pt x="93870" y="1076960"/>
                    </a:lnTo>
                    <a:lnTo>
                      <a:pt x="98161" y="1064260"/>
                    </a:lnTo>
                    <a:lnTo>
                      <a:pt x="106717" y="1059540"/>
                    </a:lnTo>
                    <a:lnTo>
                      <a:pt x="103860" y="1057910"/>
                    </a:lnTo>
                    <a:lnTo>
                      <a:pt x="81362" y="1056640"/>
                    </a:lnTo>
                    <a:lnTo>
                      <a:pt x="67753" y="1052830"/>
                    </a:lnTo>
                    <a:lnTo>
                      <a:pt x="58366" y="1049483"/>
                    </a:lnTo>
                    <a:close/>
                  </a:path>
                  <a:path w="2438400" h="1107439">
                    <a:moveTo>
                      <a:pt x="1850" y="1077832"/>
                    </a:moveTo>
                    <a:lnTo>
                      <a:pt x="2888" y="1083310"/>
                    </a:lnTo>
                    <a:lnTo>
                      <a:pt x="10822" y="1094740"/>
                    </a:lnTo>
                    <a:lnTo>
                      <a:pt x="22709" y="1101090"/>
                    </a:lnTo>
                    <a:lnTo>
                      <a:pt x="24533" y="1101247"/>
                    </a:lnTo>
                    <a:lnTo>
                      <a:pt x="1850" y="1077832"/>
                    </a:lnTo>
                    <a:close/>
                  </a:path>
                  <a:path w="2438400" h="1107439">
                    <a:moveTo>
                      <a:pt x="109672" y="1057910"/>
                    </a:moveTo>
                    <a:lnTo>
                      <a:pt x="106717" y="1059540"/>
                    </a:lnTo>
                    <a:lnTo>
                      <a:pt x="114987" y="1064260"/>
                    </a:lnTo>
                    <a:lnTo>
                      <a:pt x="118048" y="1076960"/>
                    </a:lnTo>
                    <a:lnTo>
                      <a:pt x="114073" y="1090930"/>
                    </a:lnTo>
                    <a:lnTo>
                      <a:pt x="105407" y="1095340"/>
                    </a:lnTo>
                    <a:lnTo>
                      <a:pt x="108970" y="1097280"/>
                    </a:lnTo>
                    <a:lnTo>
                      <a:pt x="119835" y="1095839"/>
                    </a:lnTo>
                    <a:lnTo>
                      <a:pt x="137244" y="1093470"/>
                    </a:lnTo>
                    <a:lnTo>
                      <a:pt x="314104" y="1093470"/>
                    </a:lnTo>
                    <a:lnTo>
                      <a:pt x="319445" y="1092200"/>
                    </a:lnTo>
                    <a:lnTo>
                      <a:pt x="324050" y="1090930"/>
                    </a:lnTo>
                    <a:lnTo>
                      <a:pt x="335107" y="1089660"/>
                    </a:lnTo>
                    <a:lnTo>
                      <a:pt x="351831" y="1088390"/>
                    </a:lnTo>
                    <a:lnTo>
                      <a:pt x="541073" y="1088390"/>
                    </a:lnTo>
                    <a:lnTo>
                      <a:pt x="537203" y="1076960"/>
                    </a:lnTo>
                    <a:lnTo>
                      <a:pt x="540884" y="1064260"/>
                    </a:lnTo>
                    <a:lnTo>
                      <a:pt x="543512" y="1062990"/>
                    </a:lnTo>
                    <a:lnTo>
                      <a:pt x="375800" y="1062990"/>
                    </a:lnTo>
                    <a:lnTo>
                      <a:pt x="353680" y="1061720"/>
                    </a:lnTo>
                    <a:lnTo>
                      <a:pt x="136014" y="1061720"/>
                    </a:lnTo>
                    <a:lnTo>
                      <a:pt x="109672" y="1057910"/>
                    </a:lnTo>
                    <a:close/>
                  </a:path>
                  <a:path w="2438400" h="1107439">
                    <a:moveTo>
                      <a:pt x="314104" y="1093470"/>
                    </a:moveTo>
                    <a:lnTo>
                      <a:pt x="137244" y="1093470"/>
                    </a:lnTo>
                    <a:lnTo>
                      <a:pt x="147534" y="1094740"/>
                    </a:lnTo>
                    <a:lnTo>
                      <a:pt x="215266" y="1094740"/>
                    </a:lnTo>
                    <a:lnTo>
                      <a:pt x="228464" y="1097280"/>
                    </a:lnTo>
                    <a:lnTo>
                      <a:pt x="237590" y="1097280"/>
                    </a:lnTo>
                    <a:lnTo>
                      <a:pt x="247424" y="1096010"/>
                    </a:lnTo>
                    <a:lnTo>
                      <a:pt x="293048" y="1096010"/>
                    </a:lnTo>
                    <a:lnTo>
                      <a:pt x="305154" y="1094740"/>
                    </a:lnTo>
                    <a:lnTo>
                      <a:pt x="314104" y="1093470"/>
                    </a:lnTo>
                    <a:close/>
                  </a:path>
                  <a:path w="2438400" h="1107439">
                    <a:moveTo>
                      <a:pt x="541933" y="1090930"/>
                    </a:moveTo>
                    <a:lnTo>
                      <a:pt x="475399" y="1090930"/>
                    </a:lnTo>
                    <a:lnTo>
                      <a:pt x="487341" y="1092200"/>
                    </a:lnTo>
                    <a:lnTo>
                      <a:pt x="506132" y="1094740"/>
                    </a:lnTo>
                    <a:lnTo>
                      <a:pt x="524733" y="1095839"/>
                    </a:lnTo>
                    <a:lnTo>
                      <a:pt x="547616" y="1097280"/>
                    </a:lnTo>
                    <a:lnTo>
                      <a:pt x="551000" y="1095691"/>
                    </a:lnTo>
                    <a:lnTo>
                      <a:pt x="541933" y="1090930"/>
                    </a:lnTo>
                    <a:close/>
                  </a:path>
                  <a:path w="2438400" h="1107439">
                    <a:moveTo>
                      <a:pt x="554025" y="1057910"/>
                    </a:moveTo>
                    <a:lnTo>
                      <a:pt x="551922" y="1058925"/>
                    </a:lnTo>
                    <a:lnTo>
                      <a:pt x="562272" y="1064260"/>
                    </a:lnTo>
                    <a:lnTo>
                      <a:pt x="566018" y="1076960"/>
                    </a:lnTo>
                    <a:lnTo>
                      <a:pt x="561147" y="1090930"/>
                    </a:lnTo>
                    <a:lnTo>
                      <a:pt x="551000" y="1095691"/>
                    </a:lnTo>
                    <a:lnTo>
                      <a:pt x="554025" y="1097280"/>
                    </a:lnTo>
                    <a:lnTo>
                      <a:pt x="569619" y="1096010"/>
                    </a:lnTo>
                    <a:lnTo>
                      <a:pt x="584834" y="1096010"/>
                    </a:lnTo>
                    <a:lnTo>
                      <a:pt x="598774" y="1094740"/>
                    </a:lnTo>
                    <a:lnTo>
                      <a:pt x="652001" y="1094740"/>
                    </a:lnTo>
                    <a:lnTo>
                      <a:pt x="663012" y="1092200"/>
                    </a:lnTo>
                    <a:lnTo>
                      <a:pt x="694294" y="1089660"/>
                    </a:lnTo>
                    <a:lnTo>
                      <a:pt x="986892" y="1089660"/>
                    </a:lnTo>
                    <a:lnTo>
                      <a:pt x="983769" y="1076960"/>
                    </a:lnTo>
                    <a:lnTo>
                      <a:pt x="988060" y="1064260"/>
                    </a:lnTo>
                    <a:lnTo>
                      <a:pt x="990362" y="1062990"/>
                    </a:lnTo>
                    <a:lnTo>
                      <a:pt x="902862" y="1062990"/>
                    </a:lnTo>
                    <a:lnTo>
                      <a:pt x="892014" y="1061720"/>
                    </a:lnTo>
                    <a:lnTo>
                      <a:pt x="771903" y="1061720"/>
                    </a:lnTo>
                    <a:lnTo>
                      <a:pt x="749384" y="1060450"/>
                    </a:lnTo>
                    <a:lnTo>
                      <a:pt x="599307" y="1060450"/>
                    </a:lnTo>
                    <a:lnTo>
                      <a:pt x="577094" y="1059276"/>
                    </a:lnTo>
                    <a:lnTo>
                      <a:pt x="554025" y="1057910"/>
                    </a:lnTo>
                    <a:close/>
                  </a:path>
                  <a:path w="2438400" h="1107439">
                    <a:moveTo>
                      <a:pt x="999571" y="1057910"/>
                    </a:moveTo>
                    <a:lnTo>
                      <a:pt x="997094" y="1059276"/>
                    </a:lnTo>
                    <a:lnTo>
                      <a:pt x="1005284" y="1064260"/>
                    </a:lnTo>
                    <a:lnTo>
                      <a:pt x="1008856" y="1076960"/>
                    </a:lnTo>
                    <a:lnTo>
                      <a:pt x="1005686" y="1090930"/>
                    </a:lnTo>
                    <a:lnTo>
                      <a:pt x="996224" y="1095839"/>
                    </a:lnTo>
                    <a:lnTo>
                      <a:pt x="998870" y="1097280"/>
                    </a:lnTo>
                    <a:lnTo>
                      <a:pt x="1009736" y="1095839"/>
                    </a:lnTo>
                    <a:lnTo>
                      <a:pt x="1027148" y="1093470"/>
                    </a:lnTo>
                    <a:lnTo>
                      <a:pt x="1204010" y="1093470"/>
                    </a:lnTo>
                    <a:lnTo>
                      <a:pt x="1209355" y="1092200"/>
                    </a:lnTo>
                    <a:lnTo>
                      <a:pt x="1213955" y="1090930"/>
                    </a:lnTo>
                    <a:lnTo>
                      <a:pt x="1225012" y="1089660"/>
                    </a:lnTo>
                    <a:lnTo>
                      <a:pt x="1241735" y="1088390"/>
                    </a:lnTo>
                    <a:lnTo>
                      <a:pt x="1430972" y="1088390"/>
                    </a:lnTo>
                    <a:lnTo>
                      <a:pt x="1427103" y="1076960"/>
                    </a:lnTo>
                    <a:lnTo>
                      <a:pt x="1430784" y="1064260"/>
                    </a:lnTo>
                    <a:lnTo>
                      <a:pt x="1433412" y="1062990"/>
                    </a:lnTo>
                    <a:lnTo>
                      <a:pt x="1265704" y="1062990"/>
                    </a:lnTo>
                    <a:lnTo>
                      <a:pt x="1243581" y="1061720"/>
                    </a:lnTo>
                    <a:lnTo>
                      <a:pt x="1025924" y="1061720"/>
                    </a:lnTo>
                    <a:lnTo>
                      <a:pt x="999571" y="1057910"/>
                    </a:lnTo>
                    <a:close/>
                  </a:path>
                  <a:path w="2438400" h="1107439">
                    <a:moveTo>
                      <a:pt x="1204010" y="1093470"/>
                    </a:moveTo>
                    <a:lnTo>
                      <a:pt x="1027148" y="1093470"/>
                    </a:lnTo>
                    <a:lnTo>
                      <a:pt x="1037434" y="1094740"/>
                    </a:lnTo>
                    <a:lnTo>
                      <a:pt x="1105176" y="1094740"/>
                    </a:lnTo>
                    <a:lnTo>
                      <a:pt x="1118374" y="1097280"/>
                    </a:lnTo>
                    <a:lnTo>
                      <a:pt x="1127496" y="1097280"/>
                    </a:lnTo>
                    <a:lnTo>
                      <a:pt x="1137329" y="1096010"/>
                    </a:lnTo>
                    <a:lnTo>
                      <a:pt x="1182953" y="1096010"/>
                    </a:lnTo>
                    <a:lnTo>
                      <a:pt x="1195059" y="1094740"/>
                    </a:lnTo>
                    <a:lnTo>
                      <a:pt x="1204010" y="1093470"/>
                    </a:lnTo>
                    <a:close/>
                  </a:path>
                  <a:path w="2438400" h="1107439">
                    <a:moveTo>
                      <a:pt x="1431832" y="1090930"/>
                    </a:moveTo>
                    <a:lnTo>
                      <a:pt x="1365309" y="1090930"/>
                    </a:lnTo>
                    <a:lnTo>
                      <a:pt x="1377246" y="1092200"/>
                    </a:lnTo>
                    <a:lnTo>
                      <a:pt x="1396037" y="1094740"/>
                    </a:lnTo>
                    <a:lnTo>
                      <a:pt x="1414638" y="1095839"/>
                    </a:lnTo>
                    <a:lnTo>
                      <a:pt x="1437516" y="1097280"/>
                    </a:lnTo>
                    <a:lnTo>
                      <a:pt x="1440900" y="1095691"/>
                    </a:lnTo>
                    <a:lnTo>
                      <a:pt x="1431832" y="1090930"/>
                    </a:lnTo>
                    <a:close/>
                  </a:path>
                  <a:path w="2438400" h="1107439">
                    <a:moveTo>
                      <a:pt x="1443924" y="1057910"/>
                    </a:moveTo>
                    <a:lnTo>
                      <a:pt x="1441822" y="1058925"/>
                    </a:lnTo>
                    <a:lnTo>
                      <a:pt x="1452171" y="1064260"/>
                    </a:lnTo>
                    <a:lnTo>
                      <a:pt x="1455917" y="1076960"/>
                    </a:lnTo>
                    <a:lnTo>
                      <a:pt x="1451046" y="1090930"/>
                    </a:lnTo>
                    <a:lnTo>
                      <a:pt x="1440900" y="1095691"/>
                    </a:lnTo>
                    <a:lnTo>
                      <a:pt x="1443924" y="1097280"/>
                    </a:lnTo>
                    <a:lnTo>
                      <a:pt x="1459520" y="1096010"/>
                    </a:lnTo>
                    <a:lnTo>
                      <a:pt x="1474737" y="1096010"/>
                    </a:lnTo>
                    <a:lnTo>
                      <a:pt x="1488678" y="1094740"/>
                    </a:lnTo>
                    <a:lnTo>
                      <a:pt x="1541911" y="1094740"/>
                    </a:lnTo>
                    <a:lnTo>
                      <a:pt x="1552916" y="1092200"/>
                    </a:lnTo>
                    <a:lnTo>
                      <a:pt x="1584198" y="1089660"/>
                    </a:lnTo>
                    <a:lnTo>
                      <a:pt x="1876800" y="1089660"/>
                    </a:lnTo>
                    <a:lnTo>
                      <a:pt x="1873675" y="1076960"/>
                    </a:lnTo>
                    <a:lnTo>
                      <a:pt x="1877966" y="1064260"/>
                    </a:lnTo>
                    <a:lnTo>
                      <a:pt x="1880269" y="1062990"/>
                    </a:lnTo>
                    <a:lnTo>
                      <a:pt x="1792762" y="1062990"/>
                    </a:lnTo>
                    <a:lnTo>
                      <a:pt x="1781918" y="1061720"/>
                    </a:lnTo>
                    <a:lnTo>
                      <a:pt x="1661804" y="1061720"/>
                    </a:lnTo>
                    <a:lnTo>
                      <a:pt x="1639289" y="1060450"/>
                    </a:lnTo>
                    <a:lnTo>
                      <a:pt x="1489212" y="1060450"/>
                    </a:lnTo>
                    <a:lnTo>
                      <a:pt x="1466995" y="1059276"/>
                    </a:lnTo>
                    <a:lnTo>
                      <a:pt x="1443924" y="1057910"/>
                    </a:lnTo>
                    <a:close/>
                  </a:path>
                  <a:path w="2438400" h="1107439">
                    <a:moveTo>
                      <a:pt x="1889481" y="1057910"/>
                    </a:moveTo>
                    <a:lnTo>
                      <a:pt x="1886998" y="1059279"/>
                    </a:lnTo>
                    <a:lnTo>
                      <a:pt x="1895184" y="1064260"/>
                    </a:lnTo>
                    <a:lnTo>
                      <a:pt x="1898757" y="1076960"/>
                    </a:lnTo>
                    <a:lnTo>
                      <a:pt x="1895590" y="1090930"/>
                    </a:lnTo>
                    <a:lnTo>
                      <a:pt x="1886134" y="1095839"/>
                    </a:lnTo>
                    <a:lnTo>
                      <a:pt x="1888780" y="1097280"/>
                    </a:lnTo>
                    <a:lnTo>
                      <a:pt x="1899640" y="1095839"/>
                    </a:lnTo>
                    <a:lnTo>
                      <a:pt x="1917048" y="1093470"/>
                    </a:lnTo>
                    <a:lnTo>
                      <a:pt x="2093914" y="1093470"/>
                    </a:lnTo>
                    <a:lnTo>
                      <a:pt x="2099255" y="1092200"/>
                    </a:lnTo>
                    <a:lnTo>
                      <a:pt x="2103859" y="1090930"/>
                    </a:lnTo>
                    <a:lnTo>
                      <a:pt x="2114917" y="1089660"/>
                    </a:lnTo>
                    <a:lnTo>
                      <a:pt x="2131640" y="1088390"/>
                    </a:lnTo>
                    <a:lnTo>
                      <a:pt x="2321717" y="1088390"/>
                    </a:lnTo>
                    <a:lnTo>
                      <a:pt x="2318606" y="1076960"/>
                    </a:lnTo>
                    <a:lnTo>
                      <a:pt x="2321794" y="1064260"/>
                    </a:lnTo>
                    <a:lnTo>
                      <a:pt x="2323873" y="1062990"/>
                    </a:lnTo>
                    <a:lnTo>
                      <a:pt x="2155604" y="1062990"/>
                    </a:lnTo>
                    <a:lnTo>
                      <a:pt x="2133482" y="1061720"/>
                    </a:lnTo>
                    <a:lnTo>
                      <a:pt x="1915824" y="1061720"/>
                    </a:lnTo>
                    <a:lnTo>
                      <a:pt x="1889481" y="1057910"/>
                    </a:lnTo>
                    <a:close/>
                  </a:path>
                  <a:path w="2438400" h="1107439">
                    <a:moveTo>
                      <a:pt x="2093914" y="1093470"/>
                    </a:moveTo>
                    <a:lnTo>
                      <a:pt x="1917048" y="1093470"/>
                    </a:lnTo>
                    <a:lnTo>
                      <a:pt x="1927333" y="1094740"/>
                    </a:lnTo>
                    <a:lnTo>
                      <a:pt x="1995076" y="1094740"/>
                    </a:lnTo>
                    <a:lnTo>
                      <a:pt x="2008273" y="1097280"/>
                    </a:lnTo>
                    <a:lnTo>
                      <a:pt x="2017400" y="1097280"/>
                    </a:lnTo>
                    <a:lnTo>
                      <a:pt x="2027234" y="1096010"/>
                    </a:lnTo>
                    <a:lnTo>
                      <a:pt x="2072858" y="1096010"/>
                    </a:lnTo>
                    <a:lnTo>
                      <a:pt x="2084964" y="1094740"/>
                    </a:lnTo>
                    <a:lnTo>
                      <a:pt x="2093914" y="1093470"/>
                    </a:lnTo>
                    <a:close/>
                  </a:path>
                  <a:path w="2438400" h="1107439">
                    <a:moveTo>
                      <a:pt x="2322409" y="1090930"/>
                    </a:moveTo>
                    <a:lnTo>
                      <a:pt x="2255208" y="1090930"/>
                    </a:lnTo>
                    <a:lnTo>
                      <a:pt x="2267150" y="1092200"/>
                    </a:lnTo>
                    <a:lnTo>
                      <a:pt x="2285940" y="1094740"/>
                    </a:lnTo>
                    <a:lnTo>
                      <a:pt x="2304539" y="1095839"/>
                    </a:lnTo>
                    <a:lnTo>
                      <a:pt x="2327416" y="1097280"/>
                    </a:lnTo>
                    <a:lnTo>
                      <a:pt x="2331571" y="1095330"/>
                    </a:lnTo>
                    <a:lnTo>
                      <a:pt x="2322409" y="1090930"/>
                    </a:lnTo>
                    <a:close/>
                  </a:path>
                  <a:path w="2438400" h="1107439">
                    <a:moveTo>
                      <a:pt x="176451" y="1094740"/>
                    </a:moveTo>
                    <a:lnTo>
                      <a:pt x="157114" y="1094740"/>
                    </a:lnTo>
                    <a:lnTo>
                      <a:pt x="166460" y="1096010"/>
                    </a:lnTo>
                    <a:lnTo>
                      <a:pt x="176451" y="1094740"/>
                    </a:lnTo>
                    <a:close/>
                  </a:path>
                  <a:path w="2438400" h="1107439">
                    <a:moveTo>
                      <a:pt x="206254" y="1094740"/>
                    </a:moveTo>
                    <a:lnTo>
                      <a:pt x="176451" y="1094740"/>
                    </a:lnTo>
                    <a:lnTo>
                      <a:pt x="187962" y="1096010"/>
                    </a:lnTo>
                    <a:lnTo>
                      <a:pt x="198221" y="1096010"/>
                    </a:lnTo>
                    <a:lnTo>
                      <a:pt x="206254" y="1094740"/>
                    </a:lnTo>
                    <a:close/>
                  </a:path>
                  <a:path w="2438400" h="1107439">
                    <a:moveTo>
                      <a:pt x="652001" y="1094740"/>
                    </a:moveTo>
                    <a:lnTo>
                      <a:pt x="625347" y="1094740"/>
                    </a:lnTo>
                    <a:lnTo>
                      <a:pt x="635981" y="1096010"/>
                    </a:lnTo>
                    <a:lnTo>
                      <a:pt x="644261" y="1096010"/>
                    </a:lnTo>
                    <a:lnTo>
                      <a:pt x="652001" y="1094740"/>
                    </a:lnTo>
                    <a:close/>
                  </a:path>
                  <a:path w="2438400" h="1107439">
                    <a:moveTo>
                      <a:pt x="986892" y="1089660"/>
                    </a:moveTo>
                    <a:lnTo>
                      <a:pt x="694294" y="1089660"/>
                    </a:lnTo>
                    <a:lnTo>
                      <a:pt x="708763" y="1090930"/>
                    </a:lnTo>
                    <a:lnTo>
                      <a:pt x="721417" y="1092200"/>
                    </a:lnTo>
                    <a:lnTo>
                      <a:pt x="778500" y="1092200"/>
                    </a:lnTo>
                    <a:lnTo>
                      <a:pt x="826990" y="1096010"/>
                    </a:lnTo>
                    <a:lnTo>
                      <a:pt x="859116" y="1096010"/>
                    </a:lnTo>
                    <a:lnTo>
                      <a:pt x="875065" y="1094740"/>
                    </a:lnTo>
                    <a:lnTo>
                      <a:pt x="889177" y="1093470"/>
                    </a:lnTo>
                    <a:lnTo>
                      <a:pt x="991870" y="1093470"/>
                    </a:lnTo>
                    <a:lnTo>
                      <a:pt x="987204" y="1090930"/>
                    </a:lnTo>
                    <a:lnTo>
                      <a:pt x="986892" y="1089660"/>
                    </a:lnTo>
                    <a:close/>
                  </a:path>
                  <a:path w="2438400" h="1107439">
                    <a:moveTo>
                      <a:pt x="991870" y="1093470"/>
                    </a:moveTo>
                    <a:lnTo>
                      <a:pt x="918235" y="1093470"/>
                    </a:lnTo>
                    <a:lnTo>
                      <a:pt x="932663" y="1094740"/>
                    </a:lnTo>
                    <a:lnTo>
                      <a:pt x="946264" y="1094740"/>
                    </a:lnTo>
                    <a:lnTo>
                      <a:pt x="958835" y="1096010"/>
                    </a:lnTo>
                    <a:lnTo>
                      <a:pt x="995896" y="1096010"/>
                    </a:lnTo>
                    <a:lnTo>
                      <a:pt x="996224" y="1095839"/>
                    </a:lnTo>
                    <a:lnTo>
                      <a:pt x="991870" y="1093470"/>
                    </a:lnTo>
                    <a:close/>
                  </a:path>
                  <a:path w="2438400" h="1107439">
                    <a:moveTo>
                      <a:pt x="1066355" y="1094740"/>
                    </a:moveTo>
                    <a:lnTo>
                      <a:pt x="1047015" y="1094740"/>
                    </a:lnTo>
                    <a:lnTo>
                      <a:pt x="1056364" y="1096010"/>
                    </a:lnTo>
                    <a:lnTo>
                      <a:pt x="1066355" y="1094740"/>
                    </a:lnTo>
                    <a:close/>
                  </a:path>
                  <a:path w="2438400" h="1107439">
                    <a:moveTo>
                      <a:pt x="1096162" y="1094740"/>
                    </a:moveTo>
                    <a:lnTo>
                      <a:pt x="1066355" y="1094740"/>
                    </a:lnTo>
                    <a:lnTo>
                      <a:pt x="1077862" y="1096010"/>
                    </a:lnTo>
                    <a:lnTo>
                      <a:pt x="1088126" y="1096010"/>
                    </a:lnTo>
                    <a:lnTo>
                      <a:pt x="1096162" y="1094740"/>
                    </a:lnTo>
                    <a:close/>
                  </a:path>
                  <a:path w="2438400" h="1107439">
                    <a:moveTo>
                      <a:pt x="1541911" y="1094740"/>
                    </a:moveTo>
                    <a:lnTo>
                      <a:pt x="1515247" y="1094740"/>
                    </a:lnTo>
                    <a:lnTo>
                      <a:pt x="1525882" y="1096010"/>
                    </a:lnTo>
                    <a:lnTo>
                      <a:pt x="1534165" y="1096010"/>
                    </a:lnTo>
                    <a:lnTo>
                      <a:pt x="1541911" y="1094740"/>
                    </a:lnTo>
                    <a:close/>
                  </a:path>
                  <a:path w="2438400" h="1107439">
                    <a:moveTo>
                      <a:pt x="1876800" y="1089660"/>
                    </a:moveTo>
                    <a:lnTo>
                      <a:pt x="1584198" y="1089660"/>
                    </a:lnTo>
                    <a:lnTo>
                      <a:pt x="1598673" y="1090930"/>
                    </a:lnTo>
                    <a:lnTo>
                      <a:pt x="1611321" y="1092200"/>
                    </a:lnTo>
                    <a:lnTo>
                      <a:pt x="1668404" y="1092200"/>
                    </a:lnTo>
                    <a:lnTo>
                      <a:pt x="1716890" y="1096010"/>
                    </a:lnTo>
                    <a:lnTo>
                      <a:pt x="1749016" y="1096010"/>
                    </a:lnTo>
                    <a:lnTo>
                      <a:pt x="1764964" y="1094740"/>
                    </a:lnTo>
                    <a:lnTo>
                      <a:pt x="1779076" y="1093470"/>
                    </a:lnTo>
                    <a:lnTo>
                      <a:pt x="1881779" y="1093470"/>
                    </a:lnTo>
                    <a:lnTo>
                      <a:pt x="1877113" y="1090930"/>
                    </a:lnTo>
                    <a:lnTo>
                      <a:pt x="1876800" y="1089660"/>
                    </a:lnTo>
                    <a:close/>
                  </a:path>
                  <a:path w="2438400" h="1107439">
                    <a:moveTo>
                      <a:pt x="1881779" y="1093470"/>
                    </a:moveTo>
                    <a:lnTo>
                      <a:pt x="1808138" y="1093470"/>
                    </a:lnTo>
                    <a:lnTo>
                      <a:pt x="1822564" y="1094740"/>
                    </a:lnTo>
                    <a:lnTo>
                      <a:pt x="1836163" y="1094740"/>
                    </a:lnTo>
                    <a:lnTo>
                      <a:pt x="1848735" y="1096010"/>
                    </a:lnTo>
                    <a:lnTo>
                      <a:pt x="1885806" y="1096010"/>
                    </a:lnTo>
                    <a:lnTo>
                      <a:pt x="1886134" y="1095839"/>
                    </a:lnTo>
                    <a:lnTo>
                      <a:pt x="1881779" y="1093470"/>
                    </a:lnTo>
                    <a:close/>
                  </a:path>
                  <a:path w="2438400" h="1107439">
                    <a:moveTo>
                      <a:pt x="1956254" y="1094740"/>
                    </a:moveTo>
                    <a:lnTo>
                      <a:pt x="1936915" y="1094740"/>
                    </a:lnTo>
                    <a:lnTo>
                      <a:pt x="1946264" y="1096010"/>
                    </a:lnTo>
                    <a:lnTo>
                      <a:pt x="1956254" y="1094740"/>
                    </a:lnTo>
                    <a:close/>
                  </a:path>
                  <a:path w="2438400" h="1107439">
                    <a:moveTo>
                      <a:pt x="1986062" y="1094740"/>
                    </a:moveTo>
                    <a:lnTo>
                      <a:pt x="1956254" y="1094740"/>
                    </a:lnTo>
                    <a:lnTo>
                      <a:pt x="1967762" y="1096010"/>
                    </a:lnTo>
                    <a:lnTo>
                      <a:pt x="1978026" y="1096010"/>
                    </a:lnTo>
                    <a:lnTo>
                      <a:pt x="1986062" y="1094740"/>
                    </a:lnTo>
                    <a:close/>
                  </a:path>
                  <a:path w="2438400" h="1107439">
                    <a:moveTo>
                      <a:pt x="1886998" y="1059279"/>
                    </a:moveTo>
                    <a:lnTo>
                      <a:pt x="1877966" y="1064260"/>
                    </a:lnTo>
                    <a:lnTo>
                      <a:pt x="1873675" y="1076960"/>
                    </a:lnTo>
                    <a:lnTo>
                      <a:pt x="1877113" y="1090930"/>
                    </a:lnTo>
                    <a:lnTo>
                      <a:pt x="1886134" y="1095839"/>
                    </a:lnTo>
                    <a:lnTo>
                      <a:pt x="1895590" y="1090930"/>
                    </a:lnTo>
                    <a:lnTo>
                      <a:pt x="1898757" y="1076960"/>
                    </a:lnTo>
                    <a:lnTo>
                      <a:pt x="1895184" y="1064260"/>
                    </a:lnTo>
                    <a:lnTo>
                      <a:pt x="1886998" y="1059279"/>
                    </a:lnTo>
                    <a:close/>
                  </a:path>
                  <a:path w="2438400" h="1107439">
                    <a:moveTo>
                      <a:pt x="997094" y="1059276"/>
                    </a:moveTo>
                    <a:lnTo>
                      <a:pt x="988060" y="1064260"/>
                    </a:lnTo>
                    <a:lnTo>
                      <a:pt x="983769" y="1076960"/>
                    </a:lnTo>
                    <a:lnTo>
                      <a:pt x="987204" y="1090930"/>
                    </a:lnTo>
                    <a:lnTo>
                      <a:pt x="996224" y="1095839"/>
                    </a:lnTo>
                    <a:lnTo>
                      <a:pt x="1005686" y="1090930"/>
                    </a:lnTo>
                    <a:lnTo>
                      <a:pt x="1008856" y="1076960"/>
                    </a:lnTo>
                    <a:lnTo>
                      <a:pt x="1005284" y="1064260"/>
                    </a:lnTo>
                    <a:lnTo>
                      <a:pt x="997094" y="1059276"/>
                    </a:lnTo>
                    <a:close/>
                  </a:path>
                  <a:path w="2438400" h="1107439">
                    <a:moveTo>
                      <a:pt x="551922" y="1058925"/>
                    </a:moveTo>
                    <a:lnTo>
                      <a:pt x="540884" y="1064260"/>
                    </a:lnTo>
                    <a:lnTo>
                      <a:pt x="537203" y="1076960"/>
                    </a:lnTo>
                    <a:lnTo>
                      <a:pt x="541933" y="1090930"/>
                    </a:lnTo>
                    <a:lnTo>
                      <a:pt x="551000" y="1095691"/>
                    </a:lnTo>
                    <a:lnTo>
                      <a:pt x="561147" y="1090930"/>
                    </a:lnTo>
                    <a:lnTo>
                      <a:pt x="566018" y="1076960"/>
                    </a:lnTo>
                    <a:lnTo>
                      <a:pt x="562272" y="1064260"/>
                    </a:lnTo>
                    <a:lnTo>
                      <a:pt x="551922" y="1058925"/>
                    </a:lnTo>
                    <a:close/>
                  </a:path>
                  <a:path w="2438400" h="1107439">
                    <a:moveTo>
                      <a:pt x="1441822" y="1058925"/>
                    </a:moveTo>
                    <a:lnTo>
                      <a:pt x="1430784" y="1064260"/>
                    </a:lnTo>
                    <a:lnTo>
                      <a:pt x="1427103" y="1076960"/>
                    </a:lnTo>
                    <a:lnTo>
                      <a:pt x="1431832" y="1090930"/>
                    </a:lnTo>
                    <a:lnTo>
                      <a:pt x="1440900" y="1095691"/>
                    </a:lnTo>
                    <a:lnTo>
                      <a:pt x="1451046" y="1090930"/>
                    </a:lnTo>
                    <a:lnTo>
                      <a:pt x="1455917" y="1076960"/>
                    </a:lnTo>
                    <a:lnTo>
                      <a:pt x="1452171" y="1064260"/>
                    </a:lnTo>
                    <a:lnTo>
                      <a:pt x="1441822" y="1058925"/>
                    </a:lnTo>
                    <a:close/>
                  </a:path>
                  <a:path w="2438400" h="1107439">
                    <a:moveTo>
                      <a:pt x="106717" y="1059540"/>
                    </a:moveTo>
                    <a:lnTo>
                      <a:pt x="98161" y="1064260"/>
                    </a:lnTo>
                    <a:lnTo>
                      <a:pt x="93870" y="1076960"/>
                    </a:lnTo>
                    <a:lnTo>
                      <a:pt x="97304" y="1090930"/>
                    </a:lnTo>
                    <a:lnTo>
                      <a:pt x="105407" y="1095340"/>
                    </a:lnTo>
                    <a:lnTo>
                      <a:pt x="114073" y="1090930"/>
                    </a:lnTo>
                    <a:lnTo>
                      <a:pt x="118048" y="1076960"/>
                    </a:lnTo>
                    <a:lnTo>
                      <a:pt x="114987" y="1064260"/>
                    </a:lnTo>
                    <a:lnTo>
                      <a:pt x="106717" y="1059540"/>
                    </a:lnTo>
                    <a:close/>
                  </a:path>
                  <a:path w="2438400" h="1107439">
                    <a:moveTo>
                      <a:pt x="2331078" y="1058589"/>
                    </a:moveTo>
                    <a:lnTo>
                      <a:pt x="2321794" y="1064260"/>
                    </a:lnTo>
                    <a:lnTo>
                      <a:pt x="2318606" y="1076960"/>
                    </a:lnTo>
                    <a:lnTo>
                      <a:pt x="2322409" y="1090930"/>
                    </a:lnTo>
                    <a:lnTo>
                      <a:pt x="2331571" y="1095330"/>
                    </a:lnTo>
                    <a:lnTo>
                      <a:pt x="2340950" y="1090930"/>
                    </a:lnTo>
                    <a:lnTo>
                      <a:pt x="2345822" y="1076960"/>
                    </a:lnTo>
                    <a:lnTo>
                      <a:pt x="2342077" y="1064260"/>
                    </a:lnTo>
                    <a:lnTo>
                      <a:pt x="2331078" y="1058589"/>
                    </a:lnTo>
                    <a:close/>
                  </a:path>
                  <a:path w="2438400" h="1107439">
                    <a:moveTo>
                      <a:pt x="541073" y="1088390"/>
                    </a:moveTo>
                    <a:lnTo>
                      <a:pt x="373433" y="1088390"/>
                    </a:lnTo>
                    <a:lnTo>
                      <a:pt x="389140" y="1089660"/>
                    </a:lnTo>
                    <a:lnTo>
                      <a:pt x="400065" y="1090930"/>
                    </a:lnTo>
                    <a:lnTo>
                      <a:pt x="409048" y="1092200"/>
                    </a:lnTo>
                    <a:lnTo>
                      <a:pt x="418929" y="1093470"/>
                    </a:lnTo>
                    <a:lnTo>
                      <a:pt x="449269" y="1093470"/>
                    </a:lnTo>
                    <a:lnTo>
                      <a:pt x="464693" y="1092200"/>
                    </a:lnTo>
                    <a:lnTo>
                      <a:pt x="475399" y="1090930"/>
                    </a:lnTo>
                    <a:lnTo>
                      <a:pt x="541933" y="1090930"/>
                    </a:lnTo>
                    <a:lnTo>
                      <a:pt x="541073" y="1088390"/>
                    </a:lnTo>
                    <a:close/>
                  </a:path>
                  <a:path w="2438400" h="1107439">
                    <a:moveTo>
                      <a:pt x="1430972" y="1088390"/>
                    </a:moveTo>
                    <a:lnTo>
                      <a:pt x="1263333" y="1088390"/>
                    </a:lnTo>
                    <a:lnTo>
                      <a:pt x="1279044" y="1089660"/>
                    </a:lnTo>
                    <a:lnTo>
                      <a:pt x="1289968" y="1090930"/>
                    </a:lnTo>
                    <a:lnTo>
                      <a:pt x="1298949" y="1092200"/>
                    </a:lnTo>
                    <a:lnTo>
                      <a:pt x="1308829" y="1093470"/>
                    </a:lnTo>
                    <a:lnTo>
                      <a:pt x="1339169" y="1093470"/>
                    </a:lnTo>
                    <a:lnTo>
                      <a:pt x="1354597" y="1092200"/>
                    </a:lnTo>
                    <a:lnTo>
                      <a:pt x="1365309" y="1090930"/>
                    </a:lnTo>
                    <a:lnTo>
                      <a:pt x="1431832" y="1090930"/>
                    </a:lnTo>
                    <a:lnTo>
                      <a:pt x="1430972" y="1088390"/>
                    </a:lnTo>
                    <a:close/>
                  </a:path>
                  <a:path w="2438400" h="1107439">
                    <a:moveTo>
                      <a:pt x="2321717" y="1088390"/>
                    </a:moveTo>
                    <a:lnTo>
                      <a:pt x="2153243" y="1088390"/>
                    </a:lnTo>
                    <a:lnTo>
                      <a:pt x="2168949" y="1089660"/>
                    </a:lnTo>
                    <a:lnTo>
                      <a:pt x="2179873" y="1090930"/>
                    </a:lnTo>
                    <a:lnTo>
                      <a:pt x="2188853" y="1092200"/>
                    </a:lnTo>
                    <a:lnTo>
                      <a:pt x="2198728" y="1093470"/>
                    </a:lnTo>
                    <a:lnTo>
                      <a:pt x="2229073" y="1093470"/>
                    </a:lnTo>
                    <a:lnTo>
                      <a:pt x="2244499" y="1092200"/>
                    </a:lnTo>
                    <a:lnTo>
                      <a:pt x="2255208" y="1090930"/>
                    </a:lnTo>
                    <a:lnTo>
                      <a:pt x="2322409" y="1090930"/>
                    </a:lnTo>
                    <a:lnTo>
                      <a:pt x="2321717" y="1088390"/>
                    </a:lnTo>
                    <a:close/>
                  </a:path>
                  <a:path w="2438400" h="1107439">
                    <a:moveTo>
                      <a:pt x="2435147" y="1047750"/>
                    </a:moveTo>
                    <a:lnTo>
                      <a:pt x="2408324" y="1047750"/>
                    </a:lnTo>
                    <a:lnTo>
                      <a:pt x="2419351" y="1051560"/>
                    </a:lnTo>
                    <a:lnTo>
                      <a:pt x="2428174" y="1057910"/>
                    </a:lnTo>
                    <a:lnTo>
                      <a:pt x="2432795" y="1070610"/>
                    </a:lnTo>
                    <a:lnTo>
                      <a:pt x="2431744" y="1082335"/>
                    </a:lnTo>
                    <a:lnTo>
                      <a:pt x="2436951" y="1076960"/>
                    </a:lnTo>
                    <a:lnTo>
                      <a:pt x="2437622" y="1073150"/>
                    </a:lnTo>
                    <a:lnTo>
                      <a:pt x="2437836" y="1070715"/>
                    </a:lnTo>
                    <a:lnTo>
                      <a:pt x="2437957" y="1064260"/>
                    </a:lnTo>
                    <a:lnTo>
                      <a:pt x="2436144" y="1050290"/>
                    </a:lnTo>
                    <a:lnTo>
                      <a:pt x="2435147" y="1047750"/>
                    </a:lnTo>
                    <a:close/>
                  </a:path>
                  <a:path w="2438400" h="1107439">
                    <a:moveTo>
                      <a:pt x="1442" y="1075681"/>
                    </a:moveTo>
                    <a:lnTo>
                      <a:pt x="1005" y="1076960"/>
                    </a:lnTo>
                    <a:lnTo>
                      <a:pt x="1850" y="1077832"/>
                    </a:lnTo>
                    <a:lnTo>
                      <a:pt x="1442" y="1075681"/>
                    </a:lnTo>
                    <a:close/>
                  </a:path>
                  <a:path w="2438400" h="1107439">
                    <a:moveTo>
                      <a:pt x="37249" y="1054401"/>
                    </a:moveTo>
                    <a:lnTo>
                      <a:pt x="60029" y="1076960"/>
                    </a:lnTo>
                    <a:lnTo>
                      <a:pt x="56409" y="1066800"/>
                    </a:lnTo>
                    <a:lnTo>
                      <a:pt x="50287" y="1059180"/>
                    </a:lnTo>
                    <a:lnTo>
                      <a:pt x="41583" y="1055370"/>
                    </a:lnTo>
                    <a:lnTo>
                      <a:pt x="37249" y="1054401"/>
                    </a:lnTo>
                    <a:close/>
                  </a:path>
                  <a:path w="2438400" h="1107439">
                    <a:moveTo>
                      <a:pt x="43338" y="1046480"/>
                    </a:moveTo>
                    <a:lnTo>
                      <a:pt x="38700" y="1046480"/>
                    </a:lnTo>
                    <a:lnTo>
                      <a:pt x="34417" y="1047750"/>
                    </a:lnTo>
                    <a:lnTo>
                      <a:pt x="30533" y="1047750"/>
                    </a:lnTo>
                    <a:lnTo>
                      <a:pt x="37249" y="1054401"/>
                    </a:lnTo>
                    <a:lnTo>
                      <a:pt x="41583" y="1055370"/>
                    </a:lnTo>
                    <a:lnTo>
                      <a:pt x="50287" y="1059180"/>
                    </a:lnTo>
                    <a:lnTo>
                      <a:pt x="56409" y="1066800"/>
                    </a:lnTo>
                    <a:lnTo>
                      <a:pt x="60029" y="1076960"/>
                    </a:lnTo>
                    <a:lnTo>
                      <a:pt x="60212" y="1076960"/>
                    </a:lnTo>
                    <a:lnTo>
                      <a:pt x="60835" y="1066800"/>
                    </a:lnTo>
                    <a:lnTo>
                      <a:pt x="59132" y="1051560"/>
                    </a:lnTo>
                    <a:lnTo>
                      <a:pt x="58366" y="1049483"/>
                    </a:lnTo>
                    <a:lnTo>
                      <a:pt x="57067" y="1049020"/>
                    </a:lnTo>
                    <a:lnTo>
                      <a:pt x="43338" y="1046480"/>
                    </a:lnTo>
                    <a:close/>
                  </a:path>
                  <a:path w="2438400" h="1107439">
                    <a:moveTo>
                      <a:pt x="2407424" y="1047750"/>
                    </a:moveTo>
                    <a:lnTo>
                      <a:pt x="2397089" y="1047750"/>
                    </a:lnTo>
                    <a:lnTo>
                      <a:pt x="2382082" y="1049020"/>
                    </a:lnTo>
                    <a:lnTo>
                      <a:pt x="2379016" y="1050120"/>
                    </a:lnTo>
                    <a:lnTo>
                      <a:pt x="2378521" y="1051560"/>
                    </a:lnTo>
                    <a:lnTo>
                      <a:pt x="2376723" y="1064260"/>
                    </a:lnTo>
                    <a:lnTo>
                      <a:pt x="2376723" y="1069340"/>
                    </a:lnTo>
                    <a:lnTo>
                      <a:pt x="2377121" y="1073150"/>
                    </a:lnTo>
                    <a:lnTo>
                      <a:pt x="2377927" y="1076960"/>
                    </a:lnTo>
                    <a:lnTo>
                      <a:pt x="2384233" y="1070715"/>
                    </a:lnTo>
                    <a:lnTo>
                      <a:pt x="2384703" y="1066800"/>
                    </a:lnTo>
                    <a:lnTo>
                      <a:pt x="2389385" y="1057910"/>
                    </a:lnTo>
                    <a:lnTo>
                      <a:pt x="2397062" y="1051560"/>
                    </a:lnTo>
                    <a:lnTo>
                      <a:pt x="2407424" y="1047750"/>
                    </a:lnTo>
                    <a:close/>
                  </a:path>
                  <a:path w="2438400" h="1107439">
                    <a:moveTo>
                      <a:pt x="2384233" y="1070715"/>
                    </a:moveTo>
                    <a:lnTo>
                      <a:pt x="2377927" y="1076960"/>
                    </a:lnTo>
                    <a:lnTo>
                      <a:pt x="2383483" y="1076960"/>
                    </a:lnTo>
                    <a:lnTo>
                      <a:pt x="2384233" y="1070715"/>
                    </a:lnTo>
                    <a:close/>
                  </a:path>
                  <a:path w="2438400" h="1107439">
                    <a:moveTo>
                      <a:pt x="12277" y="1002032"/>
                    </a:moveTo>
                    <a:lnTo>
                      <a:pt x="11528" y="1003300"/>
                    </a:lnTo>
                    <a:lnTo>
                      <a:pt x="9727" y="1031240"/>
                    </a:lnTo>
                    <a:lnTo>
                      <a:pt x="5764" y="1046480"/>
                    </a:lnTo>
                    <a:lnTo>
                      <a:pt x="1801" y="1056640"/>
                    </a:lnTo>
                    <a:lnTo>
                      <a:pt x="0" y="1068070"/>
                    </a:lnTo>
                    <a:lnTo>
                      <a:pt x="1442" y="1075681"/>
                    </a:lnTo>
                    <a:lnTo>
                      <a:pt x="4481" y="1066800"/>
                    </a:lnTo>
                    <a:lnTo>
                      <a:pt x="10480" y="1059180"/>
                    </a:lnTo>
                    <a:lnTo>
                      <a:pt x="19044" y="1055370"/>
                    </a:lnTo>
                    <a:lnTo>
                      <a:pt x="30218" y="1052830"/>
                    </a:lnTo>
                    <a:lnTo>
                      <a:pt x="35662" y="1052830"/>
                    </a:lnTo>
                    <a:lnTo>
                      <a:pt x="30533" y="1047750"/>
                    </a:lnTo>
                    <a:lnTo>
                      <a:pt x="34417" y="1047750"/>
                    </a:lnTo>
                    <a:lnTo>
                      <a:pt x="38700" y="1046480"/>
                    </a:lnTo>
                    <a:lnTo>
                      <a:pt x="57259" y="1046480"/>
                    </a:lnTo>
                    <a:lnTo>
                      <a:pt x="55385" y="1041400"/>
                    </a:lnTo>
                    <a:lnTo>
                      <a:pt x="51638" y="1027430"/>
                    </a:lnTo>
                    <a:lnTo>
                      <a:pt x="50702" y="1013460"/>
                    </a:lnTo>
                    <a:lnTo>
                      <a:pt x="30653" y="1013460"/>
                    </a:lnTo>
                    <a:lnTo>
                      <a:pt x="17505" y="1010920"/>
                    </a:lnTo>
                    <a:lnTo>
                      <a:pt x="12277" y="1002032"/>
                    </a:lnTo>
                    <a:close/>
                  </a:path>
                  <a:path w="2438400" h="1107439">
                    <a:moveTo>
                      <a:pt x="2407424" y="1047750"/>
                    </a:moveTo>
                    <a:lnTo>
                      <a:pt x="2397062" y="1051560"/>
                    </a:lnTo>
                    <a:lnTo>
                      <a:pt x="2389385" y="1057910"/>
                    </a:lnTo>
                    <a:lnTo>
                      <a:pt x="2384703" y="1066800"/>
                    </a:lnTo>
                    <a:lnTo>
                      <a:pt x="2384233" y="1070715"/>
                    </a:lnTo>
                    <a:lnTo>
                      <a:pt x="2407424" y="1047750"/>
                    </a:lnTo>
                    <a:close/>
                  </a:path>
                  <a:path w="2438400" h="1107439">
                    <a:moveTo>
                      <a:pt x="453743" y="1060450"/>
                    </a:moveTo>
                    <a:lnTo>
                      <a:pt x="420750" y="1060450"/>
                    </a:lnTo>
                    <a:lnTo>
                      <a:pt x="406615" y="1061720"/>
                    </a:lnTo>
                    <a:lnTo>
                      <a:pt x="375800" y="1062990"/>
                    </a:lnTo>
                    <a:lnTo>
                      <a:pt x="543512" y="1062990"/>
                    </a:lnTo>
                    <a:lnTo>
                      <a:pt x="546140" y="1061720"/>
                    </a:lnTo>
                    <a:lnTo>
                      <a:pt x="466205" y="1061720"/>
                    </a:lnTo>
                    <a:lnTo>
                      <a:pt x="453743" y="1060450"/>
                    </a:lnTo>
                    <a:close/>
                  </a:path>
                  <a:path w="2438400" h="1107439">
                    <a:moveTo>
                      <a:pt x="944104" y="1057910"/>
                    </a:moveTo>
                    <a:lnTo>
                      <a:pt x="930208" y="1059180"/>
                    </a:lnTo>
                    <a:lnTo>
                      <a:pt x="915858" y="1061720"/>
                    </a:lnTo>
                    <a:lnTo>
                      <a:pt x="902862" y="1062990"/>
                    </a:lnTo>
                    <a:lnTo>
                      <a:pt x="990362" y="1062990"/>
                    </a:lnTo>
                    <a:lnTo>
                      <a:pt x="994967" y="1060450"/>
                    </a:lnTo>
                    <a:lnTo>
                      <a:pt x="964821" y="1060450"/>
                    </a:lnTo>
                    <a:lnTo>
                      <a:pt x="955740" y="1059180"/>
                    </a:lnTo>
                    <a:lnTo>
                      <a:pt x="944104" y="1057910"/>
                    </a:lnTo>
                    <a:close/>
                  </a:path>
                  <a:path w="2438400" h="1107439">
                    <a:moveTo>
                      <a:pt x="1343647" y="1060450"/>
                    </a:moveTo>
                    <a:lnTo>
                      <a:pt x="1310654" y="1060450"/>
                    </a:lnTo>
                    <a:lnTo>
                      <a:pt x="1296525" y="1061720"/>
                    </a:lnTo>
                    <a:lnTo>
                      <a:pt x="1265704" y="1062990"/>
                    </a:lnTo>
                    <a:lnTo>
                      <a:pt x="1433412" y="1062990"/>
                    </a:lnTo>
                    <a:lnTo>
                      <a:pt x="1436040" y="1061720"/>
                    </a:lnTo>
                    <a:lnTo>
                      <a:pt x="1356115" y="1061720"/>
                    </a:lnTo>
                    <a:lnTo>
                      <a:pt x="1343647" y="1060450"/>
                    </a:lnTo>
                    <a:close/>
                  </a:path>
                  <a:path w="2438400" h="1107439">
                    <a:moveTo>
                      <a:pt x="1834006" y="1057910"/>
                    </a:moveTo>
                    <a:lnTo>
                      <a:pt x="1820112" y="1059180"/>
                    </a:lnTo>
                    <a:lnTo>
                      <a:pt x="1805762" y="1061720"/>
                    </a:lnTo>
                    <a:lnTo>
                      <a:pt x="1792762" y="1062990"/>
                    </a:lnTo>
                    <a:lnTo>
                      <a:pt x="1880269" y="1062990"/>
                    </a:lnTo>
                    <a:lnTo>
                      <a:pt x="1884875" y="1060450"/>
                    </a:lnTo>
                    <a:lnTo>
                      <a:pt x="1854720" y="1060450"/>
                    </a:lnTo>
                    <a:lnTo>
                      <a:pt x="1845640" y="1059180"/>
                    </a:lnTo>
                    <a:lnTo>
                      <a:pt x="1834006" y="1057910"/>
                    </a:lnTo>
                    <a:close/>
                  </a:path>
                  <a:path w="2438400" h="1107439">
                    <a:moveTo>
                      <a:pt x="2233551" y="1060450"/>
                    </a:moveTo>
                    <a:lnTo>
                      <a:pt x="2200555" y="1060450"/>
                    </a:lnTo>
                    <a:lnTo>
                      <a:pt x="2186425" y="1061720"/>
                    </a:lnTo>
                    <a:lnTo>
                      <a:pt x="2155604" y="1062990"/>
                    </a:lnTo>
                    <a:lnTo>
                      <a:pt x="2323873" y="1062990"/>
                    </a:lnTo>
                    <a:lnTo>
                      <a:pt x="2325952" y="1061720"/>
                    </a:lnTo>
                    <a:lnTo>
                      <a:pt x="2246015" y="1061720"/>
                    </a:lnTo>
                    <a:lnTo>
                      <a:pt x="2233551" y="1060450"/>
                    </a:lnTo>
                    <a:close/>
                  </a:path>
                  <a:path w="2438400" h="1107439">
                    <a:moveTo>
                      <a:pt x="319372" y="1057910"/>
                    </a:moveTo>
                    <a:lnTo>
                      <a:pt x="278905" y="1057910"/>
                    </a:lnTo>
                    <a:lnTo>
                      <a:pt x="257046" y="1059279"/>
                    </a:lnTo>
                    <a:lnTo>
                      <a:pt x="240778" y="1060450"/>
                    </a:lnTo>
                    <a:lnTo>
                      <a:pt x="172379" y="1060450"/>
                    </a:lnTo>
                    <a:lnTo>
                      <a:pt x="163419" y="1061720"/>
                    </a:lnTo>
                    <a:lnTo>
                      <a:pt x="353680" y="1061720"/>
                    </a:lnTo>
                    <a:lnTo>
                      <a:pt x="336217" y="1059180"/>
                    </a:lnTo>
                    <a:lnTo>
                      <a:pt x="319372" y="1057910"/>
                    </a:lnTo>
                    <a:close/>
                  </a:path>
                  <a:path w="2438400" h="1107439">
                    <a:moveTo>
                      <a:pt x="549951" y="1057910"/>
                    </a:moveTo>
                    <a:lnTo>
                      <a:pt x="532176" y="1059180"/>
                    </a:lnTo>
                    <a:lnTo>
                      <a:pt x="509480" y="1059180"/>
                    </a:lnTo>
                    <a:lnTo>
                      <a:pt x="466205" y="1061720"/>
                    </a:lnTo>
                    <a:lnTo>
                      <a:pt x="546140" y="1061720"/>
                    </a:lnTo>
                    <a:lnTo>
                      <a:pt x="551922" y="1058925"/>
                    </a:lnTo>
                    <a:lnTo>
                      <a:pt x="549951" y="1057910"/>
                    </a:lnTo>
                    <a:close/>
                  </a:path>
                  <a:path w="2438400" h="1107439">
                    <a:moveTo>
                      <a:pt x="810038" y="1059180"/>
                    </a:moveTo>
                    <a:lnTo>
                      <a:pt x="771903" y="1061720"/>
                    </a:lnTo>
                    <a:lnTo>
                      <a:pt x="842417" y="1061720"/>
                    </a:lnTo>
                    <a:lnTo>
                      <a:pt x="810038" y="1059180"/>
                    </a:lnTo>
                    <a:close/>
                  </a:path>
                  <a:path w="2438400" h="1107439">
                    <a:moveTo>
                      <a:pt x="881166" y="1060450"/>
                    </a:moveTo>
                    <a:lnTo>
                      <a:pt x="869640" y="1060450"/>
                    </a:lnTo>
                    <a:lnTo>
                      <a:pt x="855890" y="1061720"/>
                    </a:lnTo>
                    <a:lnTo>
                      <a:pt x="892014" y="1061720"/>
                    </a:lnTo>
                    <a:lnTo>
                      <a:pt x="881166" y="1060450"/>
                    </a:lnTo>
                    <a:close/>
                  </a:path>
                  <a:path w="2438400" h="1107439">
                    <a:moveTo>
                      <a:pt x="1209272" y="1057910"/>
                    </a:moveTo>
                    <a:lnTo>
                      <a:pt x="1168804" y="1057910"/>
                    </a:lnTo>
                    <a:lnTo>
                      <a:pt x="1146946" y="1059279"/>
                    </a:lnTo>
                    <a:lnTo>
                      <a:pt x="1130677" y="1060450"/>
                    </a:lnTo>
                    <a:lnTo>
                      <a:pt x="1062284" y="1060450"/>
                    </a:lnTo>
                    <a:lnTo>
                      <a:pt x="1053323" y="1061720"/>
                    </a:lnTo>
                    <a:lnTo>
                      <a:pt x="1243581" y="1061720"/>
                    </a:lnTo>
                    <a:lnTo>
                      <a:pt x="1226116" y="1059180"/>
                    </a:lnTo>
                    <a:lnTo>
                      <a:pt x="1209272" y="1057910"/>
                    </a:lnTo>
                    <a:close/>
                  </a:path>
                  <a:path w="2438400" h="1107439">
                    <a:moveTo>
                      <a:pt x="1439851" y="1057910"/>
                    </a:moveTo>
                    <a:lnTo>
                      <a:pt x="1422080" y="1059180"/>
                    </a:lnTo>
                    <a:lnTo>
                      <a:pt x="1399385" y="1059180"/>
                    </a:lnTo>
                    <a:lnTo>
                      <a:pt x="1356115" y="1061720"/>
                    </a:lnTo>
                    <a:lnTo>
                      <a:pt x="1436040" y="1061720"/>
                    </a:lnTo>
                    <a:lnTo>
                      <a:pt x="1441822" y="1058925"/>
                    </a:lnTo>
                    <a:lnTo>
                      <a:pt x="1439851" y="1057910"/>
                    </a:lnTo>
                    <a:close/>
                  </a:path>
                  <a:path w="2438400" h="1107439">
                    <a:moveTo>
                      <a:pt x="1699944" y="1059180"/>
                    </a:moveTo>
                    <a:lnTo>
                      <a:pt x="1661804" y="1061720"/>
                    </a:lnTo>
                    <a:lnTo>
                      <a:pt x="1732327" y="1061720"/>
                    </a:lnTo>
                    <a:lnTo>
                      <a:pt x="1699944" y="1059180"/>
                    </a:lnTo>
                    <a:close/>
                  </a:path>
                  <a:path w="2438400" h="1107439">
                    <a:moveTo>
                      <a:pt x="1771075" y="1060450"/>
                    </a:moveTo>
                    <a:lnTo>
                      <a:pt x="1759550" y="1060450"/>
                    </a:lnTo>
                    <a:lnTo>
                      <a:pt x="1745800" y="1061720"/>
                    </a:lnTo>
                    <a:lnTo>
                      <a:pt x="1781918" y="1061720"/>
                    </a:lnTo>
                    <a:lnTo>
                      <a:pt x="1771075" y="1060450"/>
                    </a:lnTo>
                    <a:close/>
                  </a:path>
                  <a:path w="2438400" h="1107439">
                    <a:moveTo>
                      <a:pt x="2099182" y="1057910"/>
                    </a:moveTo>
                    <a:lnTo>
                      <a:pt x="2058713" y="1057910"/>
                    </a:lnTo>
                    <a:lnTo>
                      <a:pt x="2036851" y="1059279"/>
                    </a:lnTo>
                    <a:lnTo>
                      <a:pt x="2020577" y="1060450"/>
                    </a:lnTo>
                    <a:lnTo>
                      <a:pt x="1952189" y="1060450"/>
                    </a:lnTo>
                    <a:lnTo>
                      <a:pt x="1943228" y="1061720"/>
                    </a:lnTo>
                    <a:lnTo>
                      <a:pt x="2133482" y="1061720"/>
                    </a:lnTo>
                    <a:lnTo>
                      <a:pt x="2116020" y="1059180"/>
                    </a:lnTo>
                    <a:lnTo>
                      <a:pt x="2099182" y="1057910"/>
                    </a:lnTo>
                    <a:close/>
                  </a:path>
                  <a:path w="2438400" h="1107439">
                    <a:moveTo>
                      <a:pt x="2329761" y="1057910"/>
                    </a:moveTo>
                    <a:lnTo>
                      <a:pt x="2311986" y="1059180"/>
                    </a:lnTo>
                    <a:lnTo>
                      <a:pt x="2289290" y="1059180"/>
                    </a:lnTo>
                    <a:lnTo>
                      <a:pt x="2246015" y="1061720"/>
                    </a:lnTo>
                    <a:lnTo>
                      <a:pt x="2325952" y="1061720"/>
                    </a:lnTo>
                    <a:lnTo>
                      <a:pt x="2331078" y="1058589"/>
                    </a:lnTo>
                    <a:lnTo>
                      <a:pt x="2329761" y="1057910"/>
                    </a:lnTo>
                    <a:close/>
                  </a:path>
                  <a:path w="2438400" h="1107439">
                    <a:moveTo>
                      <a:pt x="208264" y="1059180"/>
                    </a:moveTo>
                    <a:lnTo>
                      <a:pt x="193354" y="1059180"/>
                    </a:lnTo>
                    <a:lnTo>
                      <a:pt x="181648" y="1060450"/>
                    </a:lnTo>
                    <a:lnTo>
                      <a:pt x="224649" y="1060450"/>
                    </a:lnTo>
                    <a:lnTo>
                      <a:pt x="208264" y="1059180"/>
                    </a:lnTo>
                    <a:close/>
                  </a:path>
                  <a:path w="2438400" h="1107439">
                    <a:moveTo>
                      <a:pt x="715726" y="1057910"/>
                    </a:moveTo>
                    <a:lnTo>
                      <a:pt x="700309" y="1057910"/>
                    </a:lnTo>
                    <a:lnTo>
                      <a:pt x="652588" y="1060450"/>
                    </a:lnTo>
                    <a:lnTo>
                      <a:pt x="749384" y="1060450"/>
                    </a:lnTo>
                    <a:lnTo>
                      <a:pt x="729188" y="1059180"/>
                    </a:lnTo>
                    <a:lnTo>
                      <a:pt x="715726" y="1057910"/>
                    </a:lnTo>
                    <a:close/>
                  </a:path>
                  <a:path w="2438400" h="1107439">
                    <a:moveTo>
                      <a:pt x="994849" y="1057910"/>
                    </a:moveTo>
                    <a:lnTo>
                      <a:pt x="982805" y="1059180"/>
                    </a:lnTo>
                    <a:lnTo>
                      <a:pt x="973319" y="1059180"/>
                    </a:lnTo>
                    <a:lnTo>
                      <a:pt x="964821" y="1060450"/>
                    </a:lnTo>
                    <a:lnTo>
                      <a:pt x="994967" y="1060450"/>
                    </a:lnTo>
                    <a:lnTo>
                      <a:pt x="997094" y="1059276"/>
                    </a:lnTo>
                    <a:lnTo>
                      <a:pt x="994849" y="1057910"/>
                    </a:lnTo>
                    <a:close/>
                  </a:path>
                  <a:path w="2438400" h="1107439">
                    <a:moveTo>
                      <a:pt x="1098164" y="1059180"/>
                    </a:moveTo>
                    <a:lnTo>
                      <a:pt x="1083253" y="1059180"/>
                    </a:lnTo>
                    <a:lnTo>
                      <a:pt x="1071548" y="1060450"/>
                    </a:lnTo>
                    <a:lnTo>
                      <a:pt x="1114549" y="1060450"/>
                    </a:lnTo>
                    <a:lnTo>
                      <a:pt x="1098164" y="1059180"/>
                    </a:lnTo>
                    <a:close/>
                  </a:path>
                  <a:path w="2438400" h="1107439">
                    <a:moveTo>
                      <a:pt x="1605636" y="1057910"/>
                    </a:moveTo>
                    <a:lnTo>
                      <a:pt x="1590213" y="1057910"/>
                    </a:lnTo>
                    <a:lnTo>
                      <a:pt x="1542493" y="1060450"/>
                    </a:lnTo>
                    <a:lnTo>
                      <a:pt x="1639289" y="1060450"/>
                    </a:lnTo>
                    <a:lnTo>
                      <a:pt x="1619096" y="1059180"/>
                    </a:lnTo>
                    <a:lnTo>
                      <a:pt x="1605636" y="1057910"/>
                    </a:lnTo>
                    <a:close/>
                  </a:path>
                  <a:path w="2438400" h="1107439">
                    <a:moveTo>
                      <a:pt x="1884748" y="1057910"/>
                    </a:moveTo>
                    <a:lnTo>
                      <a:pt x="1872705" y="1059180"/>
                    </a:lnTo>
                    <a:lnTo>
                      <a:pt x="1863219" y="1059180"/>
                    </a:lnTo>
                    <a:lnTo>
                      <a:pt x="1854720" y="1060450"/>
                    </a:lnTo>
                    <a:lnTo>
                      <a:pt x="1884875" y="1060450"/>
                    </a:lnTo>
                    <a:lnTo>
                      <a:pt x="1886998" y="1059279"/>
                    </a:lnTo>
                    <a:lnTo>
                      <a:pt x="1884748" y="1057910"/>
                    </a:lnTo>
                    <a:close/>
                  </a:path>
                  <a:path w="2438400" h="1107439">
                    <a:moveTo>
                      <a:pt x="1988065" y="1059180"/>
                    </a:moveTo>
                    <a:lnTo>
                      <a:pt x="1973157" y="1059180"/>
                    </a:lnTo>
                    <a:lnTo>
                      <a:pt x="1961458" y="1060450"/>
                    </a:lnTo>
                    <a:lnTo>
                      <a:pt x="2004448" y="1060450"/>
                    </a:lnTo>
                    <a:lnTo>
                      <a:pt x="1988065" y="1059180"/>
                    </a:lnTo>
                    <a:close/>
                  </a:path>
                  <a:path w="2438400" h="1107439">
                    <a:moveTo>
                      <a:pt x="35662" y="1052830"/>
                    </a:moveTo>
                    <a:lnTo>
                      <a:pt x="30218" y="1052830"/>
                    </a:lnTo>
                    <a:lnTo>
                      <a:pt x="37249" y="1054401"/>
                    </a:lnTo>
                    <a:lnTo>
                      <a:pt x="35662" y="1052830"/>
                    </a:lnTo>
                    <a:close/>
                  </a:path>
                  <a:path w="2438400" h="1107439">
                    <a:moveTo>
                      <a:pt x="2389359" y="1001816"/>
                    </a:moveTo>
                    <a:lnTo>
                      <a:pt x="2387937" y="1004570"/>
                    </a:lnTo>
                    <a:lnTo>
                      <a:pt x="2386322" y="1026160"/>
                    </a:lnTo>
                    <a:lnTo>
                      <a:pt x="2382452" y="1040130"/>
                    </a:lnTo>
                    <a:lnTo>
                      <a:pt x="2379016" y="1050120"/>
                    </a:lnTo>
                    <a:lnTo>
                      <a:pt x="2382082" y="1049020"/>
                    </a:lnTo>
                    <a:lnTo>
                      <a:pt x="2397089" y="1047750"/>
                    </a:lnTo>
                    <a:lnTo>
                      <a:pt x="2435147" y="1047750"/>
                    </a:lnTo>
                    <a:lnTo>
                      <a:pt x="2432156" y="1040130"/>
                    </a:lnTo>
                    <a:lnTo>
                      <a:pt x="2428168" y="1027430"/>
                    </a:lnTo>
                    <a:lnTo>
                      <a:pt x="2427261" y="1016000"/>
                    </a:lnTo>
                    <a:lnTo>
                      <a:pt x="2407424" y="1016000"/>
                    </a:lnTo>
                    <a:lnTo>
                      <a:pt x="2394250" y="1012190"/>
                    </a:lnTo>
                    <a:lnTo>
                      <a:pt x="2389359" y="1001816"/>
                    </a:lnTo>
                    <a:close/>
                  </a:path>
                  <a:path w="2438400" h="1107439">
                    <a:moveTo>
                      <a:pt x="57259" y="1046480"/>
                    </a:moveTo>
                    <a:lnTo>
                      <a:pt x="43338" y="1046480"/>
                    </a:lnTo>
                    <a:lnTo>
                      <a:pt x="57067" y="1049020"/>
                    </a:lnTo>
                    <a:lnTo>
                      <a:pt x="58366" y="1049483"/>
                    </a:lnTo>
                    <a:lnTo>
                      <a:pt x="57259" y="1046480"/>
                    </a:lnTo>
                    <a:close/>
                  </a:path>
                  <a:path w="2438400" h="1107439">
                    <a:moveTo>
                      <a:pt x="2407056" y="990600"/>
                    </a:moveTo>
                    <a:lnTo>
                      <a:pt x="2393838" y="993140"/>
                    </a:lnTo>
                    <a:lnTo>
                      <a:pt x="2389359" y="1001816"/>
                    </a:lnTo>
                    <a:lnTo>
                      <a:pt x="2394250" y="1012190"/>
                    </a:lnTo>
                    <a:lnTo>
                      <a:pt x="2407424" y="1016000"/>
                    </a:lnTo>
                    <a:lnTo>
                      <a:pt x="2420597" y="1012190"/>
                    </a:lnTo>
                    <a:lnTo>
                      <a:pt x="2425148" y="1002538"/>
                    </a:lnTo>
                    <a:lnTo>
                      <a:pt x="2420318" y="994410"/>
                    </a:lnTo>
                    <a:lnTo>
                      <a:pt x="2407056" y="990600"/>
                    </a:lnTo>
                    <a:close/>
                  </a:path>
                  <a:path w="2438400" h="1107439">
                    <a:moveTo>
                      <a:pt x="2425148" y="1002538"/>
                    </a:moveTo>
                    <a:lnTo>
                      <a:pt x="2420597" y="1012190"/>
                    </a:lnTo>
                    <a:lnTo>
                      <a:pt x="2407424" y="1016000"/>
                    </a:lnTo>
                    <a:lnTo>
                      <a:pt x="2427261" y="1016000"/>
                    </a:lnTo>
                    <a:lnTo>
                      <a:pt x="2426355" y="1004570"/>
                    </a:lnTo>
                    <a:lnTo>
                      <a:pt x="2425148" y="1002538"/>
                    </a:lnTo>
                    <a:close/>
                  </a:path>
                  <a:path w="2438400" h="1107439">
                    <a:moveTo>
                      <a:pt x="30732" y="989330"/>
                    </a:moveTo>
                    <a:lnTo>
                      <a:pt x="17529" y="993140"/>
                    </a:lnTo>
                    <a:lnTo>
                      <a:pt x="12277" y="1002032"/>
                    </a:lnTo>
                    <a:lnTo>
                      <a:pt x="17505" y="1010920"/>
                    </a:lnTo>
                    <a:lnTo>
                      <a:pt x="30653" y="1013460"/>
                    </a:lnTo>
                    <a:lnTo>
                      <a:pt x="43802" y="1010920"/>
                    </a:lnTo>
                    <a:lnTo>
                      <a:pt x="49147" y="1000696"/>
                    </a:lnTo>
                    <a:lnTo>
                      <a:pt x="43934" y="991870"/>
                    </a:lnTo>
                    <a:lnTo>
                      <a:pt x="30732" y="989330"/>
                    </a:lnTo>
                    <a:close/>
                  </a:path>
                  <a:path w="2438400" h="1107439">
                    <a:moveTo>
                      <a:pt x="49147" y="1000696"/>
                    </a:moveTo>
                    <a:lnTo>
                      <a:pt x="43802" y="1010920"/>
                    </a:lnTo>
                    <a:lnTo>
                      <a:pt x="30653" y="1013460"/>
                    </a:lnTo>
                    <a:lnTo>
                      <a:pt x="50702" y="1013460"/>
                    </a:lnTo>
                    <a:lnTo>
                      <a:pt x="49935" y="1002030"/>
                    </a:lnTo>
                    <a:lnTo>
                      <a:pt x="49147" y="1000696"/>
                    </a:lnTo>
                    <a:close/>
                  </a:path>
                  <a:path w="2438400" h="1107439">
                    <a:moveTo>
                      <a:pt x="2426091" y="990600"/>
                    </a:moveTo>
                    <a:lnTo>
                      <a:pt x="2407056" y="990600"/>
                    </a:lnTo>
                    <a:lnTo>
                      <a:pt x="2420318" y="994410"/>
                    </a:lnTo>
                    <a:lnTo>
                      <a:pt x="2425148" y="1002538"/>
                    </a:lnTo>
                    <a:lnTo>
                      <a:pt x="2426585" y="999490"/>
                    </a:lnTo>
                    <a:lnTo>
                      <a:pt x="2426091" y="990600"/>
                    </a:lnTo>
                    <a:close/>
                  </a:path>
                  <a:path w="2438400" h="1107439">
                    <a:moveTo>
                      <a:pt x="12709" y="553712"/>
                    </a:moveTo>
                    <a:lnTo>
                      <a:pt x="11371" y="556260"/>
                    </a:lnTo>
                    <a:lnTo>
                      <a:pt x="11627" y="572770"/>
                    </a:lnTo>
                    <a:lnTo>
                      <a:pt x="12226" y="588010"/>
                    </a:lnTo>
                    <a:lnTo>
                      <a:pt x="12913" y="601980"/>
                    </a:lnTo>
                    <a:lnTo>
                      <a:pt x="13434" y="613410"/>
                    </a:lnTo>
                    <a:lnTo>
                      <a:pt x="13236" y="628650"/>
                    </a:lnTo>
                    <a:lnTo>
                      <a:pt x="12271" y="638810"/>
                    </a:lnTo>
                    <a:lnTo>
                      <a:pt x="11770" y="647700"/>
                    </a:lnTo>
                    <a:lnTo>
                      <a:pt x="12962" y="655320"/>
                    </a:lnTo>
                    <a:lnTo>
                      <a:pt x="15424" y="665480"/>
                    </a:lnTo>
                    <a:lnTo>
                      <a:pt x="17462" y="680720"/>
                    </a:lnTo>
                    <a:lnTo>
                      <a:pt x="18381" y="697230"/>
                    </a:lnTo>
                    <a:lnTo>
                      <a:pt x="17486" y="712470"/>
                    </a:lnTo>
                    <a:lnTo>
                      <a:pt x="16412" y="725170"/>
                    </a:lnTo>
                    <a:lnTo>
                      <a:pt x="16108" y="740410"/>
                    </a:lnTo>
                    <a:lnTo>
                      <a:pt x="15549" y="782320"/>
                    </a:lnTo>
                    <a:lnTo>
                      <a:pt x="12167" y="830580"/>
                    </a:lnTo>
                    <a:lnTo>
                      <a:pt x="11471" y="847090"/>
                    </a:lnTo>
                    <a:lnTo>
                      <a:pt x="12350" y="863600"/>
                    </a:lnTo>
                    <a:lnTo>
                      <a:pt x="13692" y="878840"/>
                    </a:lnTo>
                    <a:lnTo>
                      <a:pt x="14386" y="894080"/>
                    </a:lnTo>
                    <a:lnTo>
                      <a:pt x="13516" y="937260"/>
                    </a:lnTo>
                    <a:lnTo>
                      <a:pt x="12367" y="963930"/>
                    </a:lnTo>
                    <a:lnTo>
                      <a:pt x="11915" y="975360"/>
                    </a:lnTo>
                    <a:lnTo>
                      <a:pt x="11628" y="988060"/>
                    </a:lnTo>
                    <a:lnTo>
                      <a:pt x="11528" y="1000760"/>
                    </a:lnTo>
                    <a:lnTo>
                      <a:pt x="12277" y="1002032"/>
                    </a:lnTo>
                    <a:lnTo>
                      <a:pt x="17529" y="993140"/>
                    </a:lnTo>
                    <a:lnTo>
                      <a:pt x="30732" y="989330"/>
                    </a:lnTo>
                    <a:lnTo>
                      <a:pt x="49304" y="989330"/>
                    </a:lnTo>
                    <a:lnTo>
                      <a:pt x="49245" y="988060"/>
                    </a:lnTo>
                    <a:lnTo>
                      <a:pt x="48316" y="977900"/>
                    </a:lnTo>
                    <a:lnTo>
                      <a:pt x="47998" y="969010"/>
                    </a:lnTo>
                    <a:lnTo>
                      <a:pt x="49296" y="960120"/>
                    </a:lnTo>
                    <a:lnTo>
                      <a:pt x="49945" y="948690"/>
                    </a:lnTo>
                    <a:lnTo>
                      <a:pt x="48327" y="934720"/>
                    </a:lnTo>
                    <a:lnTo>
                      <a:pt x="46259" y="920750"/>
                    </a:lnTo>
                    <a:lnTo>
                      <a:pt x="45558" y="906780"/>
                    </a:lnTo>
                    <a:lnTo>
                      <a:pt x="47060" y="885190"/>
                    </a:lnTo>
                    <a:lnTo>
                      <a:pt x="47247" y="873760"/>
                    </a:lnTo>
                    <a:lnTo>
                      <a:pt x="46354" y="859790"/>
                    </a:lnTo>
                    <a:lnTo>
                      <a:pt x="46288" y="847090"/>
                    </a:lnTo>
                    <a:lnTo>
                      <a:pt x="47609" y="830580"/>
                    </a:lnTo>
                    <a:lnTo>
                      <a:pt x="48581" y="815340"/>
                    </a:lnTo>
                    <a:lnTo>
                      <a:pt x="48599" y="812800"/>
                    </a:lnTo>
                    <a:lnTo>
                      <a:pt x="46788" y="775970"/>
                    </a:lnTo>
                    <a:lnTo>
                      <a:pt x="47761" y="753110"/>
                    </a:lnTo>
                    <a:lnTo>
                      <a:pt x="49345" y="732790"/>
                    </a:lnTo>
                    <a:lnTo>
                      <a:pt x="50176" y="718820"/>
                    </a:lnTo>
                    <a:lnTo>
                      <a:pt x="49802" y="703580"/>
                    </a:lnTo>
                    <a:lnTo>
                      <a:pt x="48914" y="679450"/>
                    </a:lnTo>
                    <a:lnTo>
                      <a:pt x="47861" y="655320"/>
                    </a:lnTo>
                    <a:lnTo>
                      <a:pt x="46993" y="638810"/>
                    </a:lnTo>
                    <a:lnTo>
                      <a:pt x="47092" y="623570"/>
                    </a:lnTo>
                    <a:lnTo>
                      <a:pt x="49231" y="577850"/>
                    </a:lnTo>
                    <a:lnTo>
                      <a:pt x="49488" y="567690"/>
                    </a:lnTo>
                    <a:lnTo>
                      <a:pt x="30695" y="567690"/>
                    </a:lnTo>
                    <a:lnTo>
                      <a:pt x="17410" y="562610"/>
                    </a:lnTo>
                    <a:lnTo>
                      <a:pt x="12709" y="553712"/>
                    </a:lnTo>
                    <a:close/>
                  </a:path>
                  <a:path w="2438400" h="1107439">
                    <a:moveTo>
                      <a:pt x="2388973" y="553029"/>
                    </a:moveTo>
                    <a:lnTo>
                      <a:pt x="2387937" y="554990"/>
                    </a:lnTo>
                    <a:lnTo>
                      <a:pt x="2388335" y="570230"/>
                    </a:lnTo>
                    <a:lnTo>
                      <a:pt x="2389209" y="581660"/>
                    </a:lnTo>
                    <a:lnTo>
                      <a:pt x="2390084" y="590550"/>
                    </a:lnTo>
                    <a:lnTo>
                      <a:pt x="2390482" y="598170"/>
                    </a:lnTo>
                    <a:lnTo>
                      <a:pt x="2390047" y="610870"/>
                    </a:lnTo>
                    <a:lnTo>
                      <a:pt x="2389330" y="627380"/>
                    </a:lnTo>
                    <a:lnTo>
                      <a:pt x="2389209" y="643890"/>
                    </a:lnTo>
                    <a:lnTo>
                      <a:pt x="2390565" y="655320"/>
                    </a:lnTo>
                    <a:lnTo>
                      <a:pt x="2391379" y="674370"/>
                    </a:lnTo>
                    <a:lnTo>
                      <a:pt x="2390226" y="707390"/>
                    </a:lnTo>
                    <a:lnTo>
                      <a:pt x="2389129" y="740410"/>
                    </a:lnTo>
                    <a:lnTo>
                      <a:pt x="2389135" y="746760"/>
                    </a:lnTo>
                    <a:lnTo>
                      <a:pt x="2389770" y="773430"/>
                    </a:lnTo>
                    <a:lnTo>
                      <a:pt x="2390869" y="786130"/>
                    </a:lnTo>
                    <a:lnTo>
                      <a:pt x="2391478" y="800100"/>
                    </a:lnTo>
                    <a:lnTo>
                      <a:pt x="2391311" y="815340"/>
                    </a:lnTo>
                    <a:lnTo>
                      <a:pt x="2390084" y="830580"/>
                    </a:lnTo>
                    <a:lnTo>
                      <a:pt x="2388052" y="847090"/>
                    </a:lnTo>
                    <a:lnTo>
                      <a:pt x="2386280" y="866140"/>
                    </a:lnTo>
                    <a:lnTo>
                      <a:pt x="2385714" y="883920"/>
                    </a:lnTo>
                    <a:lnTo>
                      <a:pt x="2387299" y="899160"/>
                    </a:lnTo>
                    <a:lnTo>
                      <a:pt x="2389000" y="911860"/>
                    </a:lnTo>
                    <a:lnTo>
                      <a:pt x="2388724" y="923290"/>
                    </a:lnTo>
                    <a:lnTo>
                      <a:pt x="2387539" y="935990"/>
                    </a:lnTo>
                    <a:lnTo>
                      <a:pt x="2386513" y="948690"/>
                    </a:lnTo>
                    <a:lnTo>
                      <a:pt x="2386451" y="960120"/>
                    </a:lnTo>
                    <a:lnTo>
                      <a:pt x="2387089" y="972820"/>
                    </a:lnTo>
                    <a:lnTo>
                      <a:pt x="2387877" y="985520"/>
                    </a:lnTo>
                    <a:lnTo>
                      <a:pt x="2388262" y="999490"/>
                    </a:lnTo>
                    <a:lnTo>
                      <a:pt x="2389359" y="1001816"/>
                    </a:lnTo>
                    <a:lnTo>
                      <a:pt x="2393838" y="993140"/>
                    </a:lnTo>
                    <a:lnTo>
                      <a:pt x="2407056" y="990600"/>
                    </a:lnTo>
                    <a:lnTo>
                      <a:pt x="2426091" y="990600"/>
                    </a:lnTo>
                    <a:lnTo>
                      <a:pt x="2426020" y="989330"/>
                    </a:lnTo>
                    <a:lnTo>
                      <a:pt x="2424986" y="979170"/>
                    </a:lnTo>
                    <a:lnTo>
                      <a:pt x="2424474" y="967740"/>
                    </a:lnTo>
                    <a:lnTo>
                      <a:pt x="2425475" y="953770"/>
                    </a:lnTo>
                    <a:lnTo>
                      <a:pt x="2425459" y="939800"/>
                    </a:lnTo>
                    <a:lnTo>
                      <a:pt x="2422850" y="927100"/>
                    </a:lnTo>
                    <a:lnTo>
                      <a:pt x="2419883" y="915670"/>
                    </a:lnTo>
                    <a:lnTo>
                      <a:pt x="2418795" y="902970"/>
                    </a:lnTo>
                    <a:lnTo>
                      <a:pt x="2420716" y="875030"/>
                    </a:lnTo>
                    <a:lnTo>
                      <a:pt x="2421604" y="858520"/>
                    </a:lnTo>
                    <a:lnTo>
                      <a:pt x="2421978" y="844550"/>
                    </a:lnTo>
                    <a:lnTo>
                      <a:pt x="2422445" y="824230"/>
                    </a:lnTo>
                    <a:lnTo>
                      <a:pt x="2422080" y="812800"/>
                    </a:lnTo>
                    <a:lnTo>
                      <a:pt x="2420470" y="797560"/>
                    </a:lnTo>
                    <a:lnTo>
                      <a:pt x="2420394" y="774700"/>
                    </a:lnTo>
                    <a:lnTo>
                      <a:pt x="2423329" y="746760"/>
                    </a:lnTo>
                    <a:lnTo>
                      <a:pt x="2426861" y="721360"/>
                    </a:lnTo>
                    <a:lnTo>
                      <a:pt x="2428575" y="706120"/>
                    </a:lnTo>
                    <a:lnTo>
                      <a:pt x="2427420" y="693420"/>
                    </a:lnTo>
                    <a:lnTo>
                      <a:pt x="2424821" y="675640"/>
                    </a:lnTo>
                    <a:lnTo>
                      <a:pt x="2422072" y="657860"/>
                    </a:lnTo>
                    <a:lnTo>
                      <a:pt x="2420470" y="643890"/>
                    </a:lnTo>
                    <a:lnTo>
                      <a:pt x="2421090" y="628650"/>
                    </a:lnTo>
                    <a:lnTo>
                      <a:pt x="2425518" y="579120"/>
                    </a:lnTo>
                    <a:lnTo>
                      <a:pt x="2426020" y="568960"/>
                    </a:lnTo>
                    <a:lnTo>
                      <a:pt x="2407382" y="568960"/>
                    </a:lnTo>
                    <a:lnTo>
                      <a:pt x="2394179" y="565150"/>
                    </a:lnTo>
                    <a:lnTo>
                      <a:pt x="2388973" y="553029"/>
                    </a:lnTo>
                    <a:close/>
                  </a:path>
                  <a:path w="2438400" h="1107439">
                    <a:moveTo>
                      <a:pt x="49304" y="989330"/>
                    </a:moveTo>
                    <a:lnTo>
                      <a:pt x="30732" y="989330"/>
                    </a:lnTo>
                    <a:lnTo>
                      <a:pt x="43934" y="991870"/>
                    </a:lnTo>
                    <a:lnTo>
                      <a:pt x="49147" y="1000696"/>
                    </a:lnTo>
                    <a:lnTo>
                      <a:pt x="49778" y="999490"/>
                    </a:lnTo>
                    <a:lnTo>
                      <a:pt x="49304" y="989330"/>
                    </a:lnTo>
                    <a:close/>
                  </a:path>
                  <a:path w="2438400" h="1107439">
                    <a:moveTo>
                      <a:pt x="2407261" y="541020"/>
                    </a:moveTo>
                    <a:lnTo>
                      <a:pt x="2393976" y="543560"/>
                    </a:lnTo>
                    <a:lnTo>
                      <a:pt x="2388973" y="553029"/>
                    </a:lnTo>
                    <a:lnTo>
                      <a:pt x="2394179" y="565150"/>
                    </a:lnTo>
                    <a:lnTo>
                      <a:pt x="2407382" y="568960"/>
                    </a:lnTo>
                    <a:lnTo>
                      <a:pt x="2420584" y="563880"/>
                    </a:lnTo>
                    <a:lnTo>
                      <a:pt x="2425080" y="554364"/>
                    </a:lnTo>
                    <a:lnTo>
                      <a:pt x="2420547" y="544830"/>
                    </a:lnTo>
                    <a:lnTo>
                      <a:pt x="2407261" y="541020"/>
                    </a:lnTo>
                    <a:close/>
                  </a:path>
                  <a:path w="2438400" h="1107439">
                    <a:moveTo>
                      <a:pt x="2425080" y="554364"/>
                    </a:moveTo>
                    <a:lnTo>
                      <a:pt x="2420584" y="563880"/>
                    </a:lnTo>
                    <a:lnTo>
                      <a:pt x="2407382" y="568960"/>
                    </a:lnTo>
                    <a:lnTo>
                      <a:pt x="2426020" y="568960"/>
                    </a:lnTo>
                    <a:lnTo>
                      <a:pt x="2426585" y="557530"/>
                    </a:lnTo>
                    <a:lnTo>
                      <a:pt x="2425080" y="554364"/>
                    </a:lnTo>
                    <a:close/>
                  </a:path>
                  <a:path w="2438400" h="1107439">
                    <a:moveTo>
                      <a:pt x="30574" y="539750"/>
                    </a:moveTo>
                    <a:lnTo>
                      <a:pt x="17372" y="544830"/>
                    </a:lnTo>
                    <a:lnTo>
                      <a:pt x="12713" y="553720"/>
                    </a:lnTo>
                    <a:lnTo>
                      <a:pt x="17410" y="562610"/>
                    </a:lnTo>
                    <a:lnTo>
                      <a:pt x="30695" y="567690"/>
                    </a:lnTo>
                    <a:lnTo>
                      <a:pt x="43980" y="563880"/>
                    </a:lnTo>
                    <a:lnTo>
                      <a:pt x="49216" y="555070"/>
                    </a:lnTo>
                    <a:lnTo>
                      <a:pt x="43777" y="543560"/>
                    </a:lnTo>
                    <a:lnTo>
                      <a:pt x="30574" y="539750"/>
                    </a:lnTo>
                    <a:close/>
                  </a:path>
                  <a:path w="2438400" h="1107439">
                    <a:moveTo>
                      <a:pt x="49216" y="555070"/>
                    </a:moveTo>
                    <a:lnTo>
                      <a:pt x="43980" y="563880"/>
                    </a:lnTo>
                    <a:lnTo>
                      <a:pt x="30695" y="567690"/>
                    </a:lnTo>
                    <a:lnTo>
                      <a:pt x="49488" y="567690"/>
                    </a:lnTo>
                    <a:lnTo>
                      <a:pt x="49778" y="556260"/>
                    </a:lnTo>
                    <a:lnTo>
                      <a:pt x="49216" y="555070"/>
                    </a:lnTo>
                    <a:close/>
                  </a:path>
                  <a:path w="2438400" h="1107439">
                    <a:moveTo>
                      <a:pt x="49683" y="539750"/>
                    </a:moveTo>
                    <a:lnTo>
                      <a:pt x="30574" y="539750"/>
                    </a:lnTo>
                    <a:lnTo>
                      <a:pt x="43777" y="543560"/>
                    </a:lnTo>
                    <a:lnTo>
                      <a:pt x="49216" y="555070"/>
                    </a:lnTo>
                    <a:lnTo>
                      <a:pt x="50019" y="553720"/>
                    </a:lnTo>
                    <a:lnTo>
                      <a:pt x="49683" y="539750"/>
                    </a:lnTo>
                    <a:close/>
                  </a:path>
                  <a:path w="2438400" h="1107439">
                    <a:moveTo>
                      <a:pt x="2426415" y="541020"/>
                    </a:moveTo>
                    <a:lnTo>
                      <a:pt x="2407261" y="541020"/>
                    </a:lnTo>
                    <a:lnTo>
                      <a:pt x="2420547" y="544830"/>
                    </a:lnTo>
                    <a:lnTo>
                      <a:pt x="2425080" y="554364"/>
                    </a:lnTo>
                    <a:lnTo>
                      <a:pt x="2426585" y="551180"/>
                    </a:lnTo>
                    <a:lnTo>
                      <a:pt x="2426415" y="541020"/>
                    </a:lnTo>
                    <a:close/>
                  </a:path>
                  <a:path w="2438400" h="1107439">
                    <a:moveTo>
                      <a:pt x="12474" y="105609"/>
                    </a:moveTo>
                    <a:lnTo>
                      <a:pt x="11371" y="107950"/>
                    </a:lnTo>
                    <a:lnTo>
                      <a:pt x="11936" y="118110"/>
                    </a:lnTo>
                    <a:lnTo>
                      <a:pt x="12970" y="128270"/>
                    </a:lnTo>
                    <a:lnTo>
                      <a:pt x="13482" y="139700"/>
                    </a:lnTo>
                    <a:lnTo>
                      <a:pt x="12481" y="153670"/>
                    </a:lnTo>
                    <a:lnTo>
                      <a:pt x="12497" y="168910"/>
                    </a:lnTo>
                    <a:lnTo>
                      <a:pt x="15106" y="181610"/>
                    </a:lnTo>
                    <a:lnTo>
                      <a:pt x="18073" y="193040"/>
                    </a:lnTo>
                    <a:lnTo>
                      <a:pt x="19161" y="204470"/>
                    </a:lnTo>
                    <a:lnTo>
                      <a:pt x="18293" y="218440"/>
                    </a:lnTo>
                    <a:lnTo>
                      <a:pt x="17240" y="233680"/>
                    </a:lnTo>
                    <a:lnTo>
                      <a:pt x="16352" y="248920"/>
                    </a:lnTo>
                    <a:lnTo>
                      <a:pt x="15978" y="262890"/>
                    </a:lnTo>
                    <a:lnTo>
                      <a:pt x="15694" y="276860"/>
                    </a:lnTo>
                    <a:lnTo>
                      <a:pt x="15511" y="284480"/>
                    </a:lnTo>
                    <a:lnTo>
                      <a:pt x="15876" y="295910"/>
                    </a:lnTo>
                    <a:lnTo>
                      <a:pt x="17486" y="309880"/>
                    </a:lnTo>
                    <a:lnTo>
                      <a:pt x="17562" y="332740"/>
                    </a:lnTo>
                    <a:lnTo>
                      <a:pt x="14627" y="360680"/>
                    </a:lnTo>
                    <a:lnTo>
                      <a:pt x="11095" y="386080"/>
                    </a:lnTo>
                    <a:lnTo>
                      <a:pt x="9513" y="401320"/>
                    </a:lnTo>
                    <a:lnTo>
                      <a:pt x="9497" y="403860"/>
                    </a:lnTo>
                    <a:lnTo>
                      <a:pt x="10536" y="415290"/>
                    </a:lnTo>
                    <a:lnTo>
                      <a:pt x="13135" y="431800"/>
                    </a:lnTo>
                    <a:lnTo>
                      <a:pt x="15884" y="449580"/>
                    </a:lnTo>
                    <a:lnTo>
                      <a:pt x="17486" y="463550"/>
                    </a:lnTo>
                    <a:lnTo>
                      <a:pt x="16866" y="480060"/>
                    </a:lnTo>
                    <a:lnTo>
                      <a:pt x="12438" y="529590"/>
                    </a:lnTo>
                    <a:lnTo>
                      <a:pt x="11371" y="551180"/>
                    </a:lnTo>
                    <a:lnTo>
                      <a:pt x="12709" y="553712"/>
                    </a:lnTo>
                    <a:lnTo>
                      <a:pt x="17372" y="544830"/>
                    </a:lnTo>
                    <a:lnTo>
                      <a:pt x="30574" y="539750"/>
                    </a:lnTo>
                    <a:lnTo>
                      <a:pt x="49683" y="539750"/>
                    </a:lnTo>
                    <a:lnTo>
                      <a:pt x="49621" y="537210"/>
                    </a:lnTo>
                    <a:lnTo>
                      <a:pt x="48747" y="527050"/>
                    </a:lnTo>
                    <a:lnTo>
                      <a:pt x="47872" y="518160"/>
                    </a:lnTo>
                    <a:lnTo>
                      <a:pt x="47474" y="509270"/>
                    </a:lnTo>
                    <a:lnTo>
                      <a:pt x="47909" y="496570"/>
                    </a:lnTo>
                    <a:lnTo>
                      <a:pt x="48626" y="480060"/>
                    </a:lnTo>
                    <a:lnTo>
                      <a:pt x="48747" y="463550"/>
                    </a:lnTo>
                    <a:lnTo>
                      <a:pt x="47391" y="452120"/>
                    </a:lnTo>
                    <a:lnTo>
                      <a:pt x="46577" y="433070"/>
                    </a:lnTo>
                    <a:lnTo>
                      <a:pt x="47730" y="401320"/>
                    </a:lnTo>
                    <a:lnTo>
                      <a:pt x="48830" y="367030"/>
                    </a:lnTo>
                    <a:lnTo>
                      <a:pt x="48821" y="360680"/>
                    </a:lnTo>
                    <a:lnTo>
                      <a:pt x="48187" y="334010"/>
                    </a:lnTo>
                    <a:lnTo>
                      <a:pt x="47088" y="321310"/>
                    </a:lnTo>
                    <a:lnTo>
                      <a:pt x="46589" y="309880"/>
                    </a:lnTo>
                    <a:lnTo>
                      <a:pt x="46645" y="292100"/>
                    </a:lnTo>
                    <a:lnTo>
                      <a:pt x="47872" y="276860"/>
                    </a:lnTo>
                    <a:lnTo>
                      <a:pt x="49904" y="260350"/>
                    </a:lnTo>
                    <a:lnTo>
                      <a:pt x="51676" y="241300"/>
                    </a:lnTo>
                    <a:lnTo>
                      <a:pt x="52243" y="223520"/>
                    </a:lnTo>
                    <a:lnTo>
                      <a:pt x="50658" y="208280"/>
                    </a:lnTo>
                    <a:lnTo>
                      <a:pt x="48956" y="196850"/>
                    </a:lnTo>
                    <a:lnTo>
                      <a:pt x="49232" y="184150"/>
                    </a:lnTo>
                    <a:lnTo>
                      <a:pt x="50418" y="172720"/>
                    </a:lnTo>
                    <a:lnTo>
                      <a:pt x="51443" y="160020"/>
                    </a:lnTo>
                    <a:lnTo>
                      <a:pt x="51505" y="147320"/>
                    </a:lnTo>
                    <a:lnTo>
                      <a:pt x="50867" y="134620"/>
                    </a:lnTo>
                    <a:lnTo>
                      <a:pt x="50079" y="121920"/>
                    </a:lnTo>
                    <a:lnTo>
                      <a:pt x="49974" y="118110"/>
                    </a:lnTo>
                    <a:lnTo>
                      <a:pt x="30900" y="118110"/>
                    </a:lnTo>
                    <a:lnTo>
                      <a:pt x="17638" y="114300"/>
                    </a:lnTo>
                    <a:lnTo>
                      <a:pt x="12474" y="105609"/>
                    </a:lnTo>
                    <a:close/>
                  </a:path>
                  <a:path w="2438400" h="1107439">
                    <a:moveTo>
                      <a:pt x="2388848" y="106810"/>
                    </a:moveTo>
                    <a:lnTo>
                      <a:pt x="2388178" y="107950"/>
                    </a:lnTo>
                    <a:lnTo>
                      <a:pt x="2388711" y="120650"/>
                    </a:lnTo>
                    <a:lnTo>
                      <a:pt x="2389640" y="129540"/>
                    </a:lnTo>
                    <a:lnTo>
                      <a:pt x="2389958" y="138430"/>
                    </a:lnTo>
                    <a:lnTo>
                      <a:pt x="2388660" y="147320"/>
                    </a:lnTo>
                    <a:lnTo>
                      <a:pt x="2388013" y="158750"/>
                    </a:lnTo>
                    <a:lnTo>
                      <a:pt x="2389634" y="172720"/>
                    </a:lnTo>
                    <a:lnTo>
                      <a:pt x="2391702" y="187960"/>
                    </a:lnTo>
                    <a:lnTo>
                      <a:pt x="2392398" y="200660"/>
                    </a:lnTo>
                    <a:lnTo>
                      <a:pt x="2390897" y="222250"/>
                    </a:lnTo>
                    <a:lnTo>
                      <a:pt x="2390709" y="233680"/>
                    </a:lnTo>
                    <a:lnTo>
                      <a:pt x="2391440" y="245110"/>
                    </a:lnTo>
                    <a:lnTo>
                      <a:pt x="2391558" y="262890"/>
                    </a:lnTo>
                    <a:lnTo>
                      <a:pt x="2390347" y="276860"/>
                    </a:lnTo>
                    <a:lnTo>
                      <a:pt x="2389445" y="292100"/>
                    </a:lnTo>
                    <a:lnTo>
                      <a:pt x="2389357" y="295910"/>
                    </a:lnTo>
                    <a:lnTo>
                      <a:pt x="2391168" y="332740"/>
                    </a:lnTo>
                    <a:lnTo>
                      <a:pt x="2390195" y="355600"/>
                    </a:lnTo>
                    <a:lnTo>
                      <a:pt x="2388611" y="375920"/>
                    </a:lnTo>
                    <a:lnTo>
                      <a:pt x="2387780" y="388620"/>
                    </a:lnTo>
                    <a:lnTo>
                      <a:pt x="2388154" y="403860"/>
                    </a:lnTo>
                    <a:lnTo>
                      <a:pt x="2389042" y="427990"/>
                    </a:lnTo>
                    <a:lnTo>
                      <a:pt x="2390162" y="453390"/>
                    </a:lnTo>
                    <a:lnTo>
                      <a:pt x="2390963" y="468630"/>
                    </a:lnTo>
                    <a:lnTo>
                      <a:pt x="2390864" y="483870"/>
                    </a:lnTo>
                    <a:lnTo>
                      <a:pt x="2388725" y="529590"/>
                    </a:lnTo>
                    <a:lnTo>
                      <a:pt x="2388178" y="551180"/>
                    </a:lnTo>
                    <a:lnTo>
                      <a:pt x="2388973" y="553029"/>
                    </a:lnTo>
                    <a:lnTo>
                      <a:pt x="2393976" y="543560"/>
                    </a:lnTo>
                    <a:lnTo>
                      <a:pt x="2407261" y="541020"/>
                    </a:lnTo>
                    <a:lnTo>
                      <a:pt x="2426415" y="541020"/>
                    </a:lnTo>
                    <a:lnTo>
                      <a:pt x="2426329" y="535940"/>
                    </a:lnTo>
                    <a:lnTo>
                      <a:pt x="2425731" y="520700"/>
                    </a:lnTo>
                    <a:lnTo>
                      <a:pt x="2424992" y="505460"/>
                    </a:lnTo>
                    <a:lnTo>
                      <a:pt x="2424523" y="494030"/>
                    </a:lnTo>
                    <a:lnTo>
                      <a:pt x="2424720" y="480060"/>
                    </a:lnTo>
                    <a:lnTo>
                      <a:pt x="2425685" y="468630"/>
                    </a:lnTo>
                    <a:lnTo>
                      <a:pt x="2426186" y="461010"/>
                    </a:lnTo>
                    <a:lnTo>
                      <a:pt x="2424994" y="453390"/>
                    </a:lnTo>
                    <a:lnTo>
                      <a:pt x="2422532" y="441960"/>
                    </a:lnTo>
                    <a:lnTo>
                      <a:pt x="2420494" y="426720"/>
                    </a:lnTo>
                    <a:lnTo>
                      <a:pt x="2419575" y="410210"/>
                    </a:lnTo>
                    <a:lnTo>
                      <a:pt x="2420470" y="396240"/>
                    </a:lnTo>
                    <a:lnTo>
                      <a:pt x="2421544" y="383540"/>
                    </a:lnTo>
                    <a:lnTo>
                      <a:pt x="2421849" y="367030"/>
                    </a:lnTo>
                    <a:lnTo>
                      <a:pt x="2422407" y="325120"/>
                    </a:lnTo>
                    <a:lnTo>
                      <a:pt x="2425790" y="276860"/>
                    </a:lnTo>
                    <a:lnTo>
                      <a:pt x="2426427" y="262890"/>
                    </a:lnTo>
                    <a:lnTo>
                      <a:pt x="2426418" y="260350"/>
                    </a:lnTo>
                    <a:lnTo>
                      <a:pt x="2425606" y="245110"/>
                    </a:lnTo>
                    <a:lnTo>
                      <a:pt x="2424264" y="228600"/>
                    </a:lnTo>
                    <a:lnTo>
                      <a:pt x="2423570" y="214630"/>
                    </a:lnTo>
                    <a:lnTo>
                      <a:pt x="2424440" y="170180"/>
                    </a:lnTo>
                    <a:lnTo>
                      <a:pt x="2425589" y="144780"/>
                    </a:lnTo>
                    <a:lnTo>
                      <a:pt x="2426041" y="132080"/>
                    </a:lnTo>
                    <a:lnTo>
                      <a:pt x="2426328" y="119380"/>
                    </a:lnTo>
                    <a:lnTo>
                      <a:pt x="2407225" y="119380"/>
                    </a:lnTo>
                    <a:lnTo>
                      <a:pt x="2394022" y="115570"/>
                    </a:lnTo>
                    <a:lnTo>
                      <a:pt x="2388848" y="106810"/>
                    </a:lnTo>
                    <a:close/>
                  </a:path>
                  <a:path w="2438400" h="1107439">
                    <a:moveTo>
                      <a:pt x="2407303" y="93980"/>
                    </a:moveTo>
                    <a:lnTo>
                      <a:pt x="2394155" y="97790"/>
                    </a:lnTo>
                    <a:lnTo>
                      <a:pt x="2388848" y="106810"/>
                    </a:lnTo>
                    <a:lnTo>
                      <a:pt x="2394022" y="115570"/>
                    </a:lnTo>
                    <a:lnTo>
                      <a:pt x="2407225" y="119380"/>
                    </a:lnTo>
                    <a:lnTo>
                      <a:pt x="2420427" y="115570"/>
                    </a:lnTo>
                    <a:lnTo>
                      <a:pt x="2426029" y="106086"/>
                    </a:lnTo>
                    <a:lnTo>
                      <a:pt x="2420452" y="97790"/>
                    </a:lnTo>
                    <a:lnTo>
                      <a:pt x="2407303" y="93980"/>
                    </a:lnTo>
                    <a:close/>
                  </a:path>
                  <a:path w="2438400" h="1107439">
                    <a:moveTo>
                      <a:pt x="2426029" y="106086"/>
                    </a:moveTo>
                    <a:lnTo>
                      <a:pt x="2420427" y="115570"/>
                    </a:lnTo>
                    <a:lnTo>
                      <a:pt x="2407225" y="119380"/>
                    </a:lnTo>
                    <a:lnTo>
                      <a:pt x="2426328" y="119380"/>
                    </a:lnTo>
                    <a:lnTo>
                      <a:pt x="2426428" y="106680"/>
                    </a:lnTo>
                    <a:lnTo>
                      <a:pt x="2426029" y="106086"/>
                    </a:lnTo>
                    <a:close/>
                  </a:path>
                  <a:path w="2438400" h="1107439">
                    <a:moveTo>
                      <a:pt x="30533" y="91440"/>
                    </a:moveTo>
                    <a:lnTo>
                      <a:pt x="17359" y="95250"/>
                    </a:lnTo>
                    <a:lnTo>
                      <a:pt x="12474" y="105609"/>
                    </a:lnTo>
                    <a:lnTo>
                      <a:pt x="17638" y="114300"/>
                    </a:lnTo>
                    <a:lnTo>
                      <a:pt x="30900" y="118110"/>
                    </a:lnTo>
                    <a:lnTo>
                      <a:pt x="44118" y="114300"/>
                    </a:lnTo>
                    <a:lnTo>
                      <a:pt x="48848" y="106155"/>
                    </a:lnTo>
                    <a:lnTo>
                      <a:pt x="43706" y="95250"/>
                    </a:lnTo>
                    <a:lnTo>
                      <a:pt x="30533" y="91440"/>
                    </a:lnTo>
                    <a:close/>
                  </a:path>
                  <a:path w="2438400" h="1107439">
                    <a:moveTo>
                      <a:pt x="48848" y="106155"/>
                    </a:moveTo>
                    <a:lnTo>
                      <a:pt x="44118" y="114300"/>
                    </a:lnTo>
                    <a:lnTo>
                      <a:pt x="30900" y="118110"/>
                    </a:lnTo>
                    <a:lnTo>
                      <a:pt x="49974" y="118110"/>
                    </a:lnTo>
                    <a:lnTo>
                      <a:pt x="49694" y="107950"/>
                    </a:lnTo>
                    <a:lnTo>
                      <a:pt x="48848" y="106155"/>
                    </a:lnTo>
                    <a:close/>
                  </a:path>
                  <a:path w="2438400" h="1107439">
                    <a:moveTo>
                      <a:pt x="2380129" y="59418"/>
                    </a:moveTo>
                    <a:lnTo>
                      <a:pt x="2382571" y="66040"/>
                    </a:lnTo>
                    <a:lnTo>
                      <a:pt x="2386318" y="80010"/>
                    </a:lnTo>
                    <a:lnTo>
                      <a:pt x="2388021" y="105410"/>
                    </a:lnTo>
                    <a:lnTo>
                      <a:pt x="2388848" y="106810"/>
                    </a:lnTo>
                    <a:lnTo>
                      <a:pt x="2394155" y="97790"/>
                    </a:lnTo>
                    <a:lnTo>
                      <a:pt x="2407303" y="93980"/>
                    </a:lnTo>
                    <a:lnTo>
                      <a:pt x="2427133" y="93980"/>
                    </a:lnTo>
                    <a:lnTo>
                      <a:pt x="2428230" y="76200"/>
                    </a:lnTo>
                    <a:lnTo>
                      <a:pt x="2432192" y="60960"/>
                    </a:lnTo>
                    <a:lnTo>
                      <a:pt x="2394618" y="60960"/>
                    </a:lnTo>
                    <a:lnTo>
                      <a:pt x="2380890" y="59690"/>
                    </a:lnTo>
                    <a:lnTo>
                      <a:pt x="2380129" y="59418"/>
                    </a:lnTo>
                    <a:close/>
                  </a:path>
                  <a:path w="2438400" h="1107439">
                    <a:moveTo>
                      <a:pt x="50916" y="91440"/>
                    </a:moveTo>
                    <a:lnTo>
                      <a:pt x="30533" y="91440"/>
                    </a:lnTo>
                    <a:lnTo>
                      <a:pt x="43706" y="95250"/>
                    </a:lnTo>
                    <a:lnTo>
                      <a:pt x="48848" y="106155"/>
                    </a:lnTo>
                    <a:lnTo>
                      <a:pt x="50019" y="104140"/>
                    </a:lnTo>
                    <a:lnTo>
                      <a:pt x="50916" y="91440"/>
                    </a:lnTo>
                    <a:close/>
                  </a:path>
                  <a:path w="2438400" h="1107439">
                    <a:moveTo>
                      <a:pt x="2427133" y="93980"/>
                    </a:moveTo>
                    <a:lnTo>
                      <a:pt x="2407303" y="93980"/>
                    </a:lnTo>
                    <a:lnTo>
                      <a:pt x="2420452" y="97790"/>
                    </a:lnTo>
                    <a:lnTo>
                      <a:pt x="2426029" y="106086"/>
                    </a:lnTo>
                    <a:lnTo>
                      <a:pt x="2426428" y="105410"/>
                    </a:lnTo>
                    <a:lnTo>
                      <a:pt x="2427133" y="93980"/>
                    </a:lnTo>
                    <a:close/>
                  </a:path>
                  <a:path w="2438400" h="1107439">
                    <a:moveTo>
                      <a:pt x="12577" y="11783"/>
                    </a:moveTo>
                    <a:lnTo>
                      <a:pt x="7444" y="15240"/>
                    </a:lnTo>
                    <a:lnTo>
                      <a:pt x="1847" y="26670"/>
                    </a:lnTo>
                    <a:lnTo>
                      <a:pt x="0" y="43180"/>
                    </a:lnTo>
                    <a:lnTo>
                      <a:pt x="1812" y="58420"/>
                    </a:lnTo>
                    <a:lnTo>
                      <a:pt x="5800" y="68580"/>
                    </a:lnTo>
                    <a:lnTo>
                      <a:pt x="9788" y="81280"/>
                    </a:lnTo>
                    <a:lnTo>
                      <a:pt x="11601" y="104140"/>
                    </a:lnTo>
                    <a:lnTo>
                      <a:pt x="12474" y="105609"/>
                    </a:lnTo>
                    <a:lnTo>
                      <a:pt x="17359" y="95250"/>
                    </a:lnTo>
                    <a:lnTo>
                      <a:pt x="30533" y="91440"/>
                    </a:lnTo>
                    <a:lnTo>
                      <a:pt x="50916" y="91440"/>
                    </a:lnTo>
                    <a:lnTo>
                      <a:pt x="51634" y="81280"/>
                    </a:lnTo>
                    <a:lnTo>
                      <a:pt x="55504" y="67310"/>
                    </a:lnTo>
                    <a:lnTo>
                      <a:pt x="57961" y="60960"/>
                    </a:lnTo>
                    <a:lnTo>
                      <a:pt x="40867" y="60960"/>
                    </a:lnTo>
                    <a:lnTo>
                      <a:pt x="29633" y="59690"/>
                    </a:lnTo>
                    <a:lnTo>
                      <a:pt x="18605" y="57150"/>
                    </a:lnTo>
                    <a:lnTo>
                      <a:pt x="9782" y="49530"/>
                    </a:lnTo>
                    <a:lnTo>
                      <a:pt x="5162" y="36830"/>
                    </a:lnTo>
                    <a:lnTo>
                      <a:pt x="6527" y="22860"/>
                    </a:lnTo>
                    <a:lnTo>
                      <a:pt x="12577" y="11783"/>
                    </a:lnTo>
                    <a:close/>
                  </a:path>
                  <a:path w="2438400" h="1107439">
                    <a:moveTo>
                      <a:pt x="30218" y="6350"/>
                    </a:moveTo>
                    <a:lnTo>
                      <a:pt x="16874" y="8890"/>
                    </a:lnTo>
                    <a:lnTo>
                      <a:pt x="12577" y="11783"/>
                    </a:lnTo>
                    <a:lnTo>
                      <a:pt x="6527" y="22860"/>
                    </a:lnTo>
                    <a:lnTo>
                      <a:pt x="5162" y="36830"/>
                    </a:lnTo>
                    <a:lnTo>
                      <a:pt x="9782" y="49530"/>
                    </a:lnTo>
                    <a:lnTo>
                      <a:pt x="18605" y="57150"/>
                    </a:lnTo>
                    <a:lnTo>
                      <a:pt x="29633" y="59690"/>
                    </a:lnTo>
                    <a:lnTo>
                      <a:pt x="40867" y="60960"/>
                    </a:lnTo>
                    <a:lnTo>
                      <a:pt x="55874" y="58420"/>
                    </a:lnTo>
                    <a:lnTo>
                      <a:pt x="59257" y="57610"/>
                    </a:lnTo>
                    <a:lnTo>
                      <a:pt x="59435" y="57150"/>
                    </a:lnTo>
                    <a:lnTo>
                      <a:pt x="61233" y="43180"/>
                    </a:lnTo>
                    <a:lnTo>
                      <a:pt x="59372" y="27940"/>
                    </a:lnTo>
                    <a:lnTo>
                      <a:pt x="53685" y="16510"/>
                    </a:lnTo>
                    <a:lnTo>
                      <a:pt x="44019" y="8890"/>
                    </a:lnTo>
                    <a:lnTo>
                      <a:pt x="30218" y="6350"/>
                    </a:lnTo>
                    <a:close/>
                  </a:path>
                  <a:path w="2438400" h="1107439">
                    <a:moveTo>
                      <a:pt x="59257" y="57610"/>
                    </a:moveTo>
                    <a:lnTo>
                      <a:pt x="55874" y="58420"/>
                    </a:lnTo>
                    <a:lnTo>
                      <a:pt x="40867" y="60960"/>
                    </a:lnTo>
                    <a:lnTo>
                      <a:pt x="57961" y="60960"/>
                    </a:lnTo>
                    <a:lnTo>
                      <a:pt x="59257" y="57610"/>
                    </a:lnTo>
                    <a:close/>
                  </a:path>
                  <a:path w="2438400" h="1107439">
                    <a:moveTo>
                      <a:pt x="2400502" y="5080"/>
                    </a:moveTo>
                    <a:lnTo>
                      <a:pt x="2387992" y="10160"/>
                    </a:lnTo>
                    <a:lnTo>
                      <a:pt x="2380939" y="19050"/>
                    </a:lnTo>
                    <a:lnTo>
                      <a:pt x="2377822" y="29210"/>
                    </a:lnTo>
                    <a:lnTo>
                      <a:pt x="2377121" y="40640"/>
                    </a:lnTo>
                    <a:lnTo>
                      <a:pt x="2378824" y="55880"/>
                    </a:lnTo>
                    <a:lnTo>
                      <a:pt x="2380129" y="59418"/>
                    </a:lnTo>
                    <a:lnTo>
                      <a:pt x="2380890" y="59690"/>
                    </a:lnTo>
                    <a:lnTo>
                      <a:pt x="2394618" y="60960"/>
                    </a:lnTo>
                    <a:lnTo>
                      <a:pt x="2403539" y="60960"/>
                    </a:lnTo>
                    <a:lnTo>
                      <a:pt x="2407424" y="59690"/>
                    </a:lnTo>
                    <a:lnTo>
                      <a:pt x="2401601" y="53924"/>
                    </a:lnTo>
                    <a:lnTo>
                      <a:pt x="2396373" y="53340"/>
                    </a:lnTo>
                    <a:lnTo>
                      <a:pt x="2387669" y="48260"/>
                    </a:lnTo>
                    <a:lnTo>
                      <a:pt x="2381547" y="40640"/>
                    </a:lnTo>
                    <a:lnTo>
                      <a:pt x="2377927" y="30480"/>
                    </a:lnTo>
                    <a:lnTo>
                      <a:pt x="2436119" y="30480"/>
                    </a:lnTo>
                    <a:lnTo>
                      <a:pt x="2435905" y="29444"/>
                    </a:lnTo>
                    <a:lnTo>
                      <a:pt x="2412303" y="6096"/>
                    </a:lnTo>
                    <a:lnTo>
                      <a:pt x="2400502" y="5080"/>
                    </a:lnTo>
                    <a:close/>
                  </a:path>
                  <a:path w="2438400" h="1107439">
                    <a:moveTo>
                      <a:pt x="2401601" y="53924"/>
                    </a:moveTo>
                    <a:lnTo>
                      <a:pt x="2407424" y="59690"/>
                    </a:lnTo>
                    <a:lnTo>
                      <a:pt x="2403539" y="60960"/>
                    </a:lnTo>
                    <a:lnTo>
                      <a:pt x="2432192" y="60960"/>
                    </a:lnTo>
                    <a:lnTo>
                      <a:pt x="2435023" y="54610"/>
                    </a:lnTo>
                    <a:lnTo>
                      <a:pt x="2407738" y="54610"/>
                    </a:lnTo>
                    <a:lnTo>
                      <a:pt x="2401601" y="53924"/>
                    </a:lnTo>
                    <a:close/>
                  </a:path>
                  <a:path w="2438400" h="1107439">
                    <a:moveTo>
                      <a:pt x="2403665" y="0"/>
                    </a:moveTo>
                    <a:lnTo>
                      <a:pt x="2394618" y="0"/>
                    </a:lnTo>
                    <a:lnTo>
                      <a:pt x="2379970" y="1270"/>
                    </a:lnTo>
                    <a:lnTo>
                      <a:pt x="2369876" y="6350"/>
                    </a:lnTo>
                    <a:lnTo>
                      <a:pt x="2356965" y="10160"/>
                    </a:lnTo>
                    <a:lnTo>
                      <a:pt x="2333866" y="11430"/>
                    </a:lnTo>
                    <a:lnTo>
                      <a:pt x="2331616" y="12861"/>
                    </a:lnTo>
                    <a:lnTo>
                      <a:pt x="2340652" y="17780"/>
                    </a:lnTo>
                    <a:lnTo>
                      <a:pt x="2344087" y="30480"/>
                    </a:lnTo>
                    <a:lnTo>
                      <a:pt x="2339796" y="44450"/>
                    </a:lnTo>
                    <a:lnTo>
                      <a:pt x="2331240" y="48225"/>
                    </a:lnTo>
                    <a:lnTo>
                      <a:pt x="2334096" y="49530"/>
                    </a:lnTo>
                    <a:lnTo>
                      <a:pt x="2356594" y="52070"/>
                    </a:lnTo>
                    <a:lnTo>
                      <a:pt x="2370204" y="55880"/>
                    </a:lnTo>
                    <a:lnTo>
                      <a:pt x="2380129" y="59418"/>
                    </a:lnTo>
                    <a:lnTo>
                      <a:pt x="2378824" y="55880"/>
                    </a:lnTo>
                    <a:lnTo>
                      <a:pt x="2377121" y="40640"/>
                    </a:lnTo>
                    <a:lnTo>
                      <a:pt x="2377822" y="29210"/>
                    </a:lnTo>
                    <a:lnTo>
                      <a:pt x="2380939" y="19050"/>
                    </a:lnTo>
                    <a:lnTo>
                      <a:pt x="2387992" y="10160"/>
                    </a:lnTo>
                    <a:lnTo>
                      <a:pt x="2400502" y="5080"/>
                    </a:lnTo>
                    <a:lnTo>
                      <a:pt x="2411275" y="5080"/>
                    </a:lnTo>
                    <a:lnTo>
                      <a:pt x="2407424" y="1270"/>
                    </a:lnTo>
                    <a:lnTo>
                      <a:pt x="2403665" y="0"/>
                    </a:lnTo>
                    <a:close/>
                  </a:path>
                  <a:path w="2438400" h="1107439">
                    <a:moveTo>
                      <a:pt x="65319" y="6350"/>
                    </a:moveTo>
                    <a:lnTo>
                      <a:pt x="30218" y="6350"/>
                    </a:lnTo>
                    <a:lnTo>
                      <a:pt x="44019" y="8890"/>
                    </a:lnTo>
                    <a:lnTo>
                      <a:pt x="53685" y="16510"/>
                    </a:lnTo>
                    <a:lnTo>
                      <a:pt x="59372" y="27940"/>
                    </a:lnTo>
                    <a:lnTo>
                      <a:pt x="61233" y="43180"/>
                    </a:lnTo>
                    <a:lnTo>
                      <a:pt x="59435" y="57150"/>
                    </a:lnTo>
                    <a:lnTo>
                      <a:pt x="59257" y="57610"/>
                    </a:lnTo>
                    <a:lnTo>
                      <a:pt x="66488" y="55880"/>
                    </a:lnTo>
                    <a:lnTo>
                      <a:pt x="80517" y="52070"/>
                    </a:lnTo>
                    <a:lnTo>
                      <a:pt x="105766" y="49530"/>
                    </a:lnTo>
                    <a:lnTo>
                      <a:pt x="106402" y="49219"/>
                    </a:lnTo>
                    <a:lnTo>
                      <a:pt x="96551" y="44450"/>
                    </a:lnTo>
                    <a:lnTo>
                      <a:pt x="93264" y="30480"/>
                    </a:lnTo>
                    <a:lnTo>
                      <a:pt x="97555" y="17780"/>
                    </a:lnTo>
                    <a:lnTo>
                      <a:pt x="107208" y="12773"/>
                    </a:lnTo>
                    <a:lnTo>
                      <a:pt x="104970" y="11430"/>
                    </a:lnTo>
                    <a:lnTo>
                      <a:pt x="76637" y="10160"/>
                    </a:lnTo>
                    <a:lnTo>
                      <a:pt x="65319" y="6350"/>
                    </a:lnTo>
                    <a:close/>
                  </a:path>
                  <a:path w="2438400" h="1107439">
                    <a:moveTo>
                      <a:pt x="2436119" y="30480"/>
                    </a:moveTo>
                    <a:lnTo>
                      <a:pt x="2377927" y="30480"/>
                    </a:lnTo>
                    <a:lnTo>
                      <a:pt x="2401601" y="53924"/>
                    </a:lnTo>
                    <a:lnTo>
                      <a:pt x="2407738" y="54610"/>
                    </a:lnTo>
                    <a:lnTo>
                      <a:pt x="2418912" y="53340"/>
                    </a:lnTo>
                    <a:lnTo>
                      <a:pt x="2427477" y="48260"/>
                    </a:lnTo>
                    <a:lnTo>
                      <a:pt x="2433475" y="40640"/>
                    </a:lnTo>
                    <a:lnTo>
                      <a:pt x="2436432" y="31997"/>
                    </a:lnTo>
                    <a:lnTo>
                      <a:pt x="2436119" y="30480"/>
                    </a:lnTo>
                    <a:close/>
                  </a:path>
                  <a:path w="2438400" h="1107439">
                    <a:moveTo>
                      <a:pt x="2436432" y="31997"/>
                    </a:moveTo>
                    <a:lnTo>
                      <a:pt x="2433475" y="40640"/>
                    </a:lnTo>
                    <a:lnTo>
                      <a:pt x="2427477" y="48260"/>
                    </a:lnTo>
                    <a:lnTo>
                      <a:pt x="2418912" y="53340"/>
                    </a:lnTo>
                    <a:lnTo>
                      <a:pt x="2407738" y="54610"/>
                    </a:lnTo>
                    <a:lnTo>
                      <a:pt x="2435023" y="54610"/>
                    </a:lnTo>
                    <a:lnTo>
                      <a:pt x="2436155" y="52070"/>
                    </a:lnTo>
                    <a:lnTo>
                      <a:pt x="2437957" y="39370"/>
                    </a:lnTo>
                    <a:lnTo>
                      <a:pt x="2436432" y="31997"/>
                    </a:lnTo>
                    <a:close/>
                  </a:path>
                  <a:path w="2438400" h="1107439">
                    <a:moveTo>
                      <a:pt x="2377927" y="30480"/>
                    </a:moveTo>
                    <a:lnTo>
                      <a:pt x="2381547" y="40640"/>
                    </a:lnTo>
                    <a:lnTo>
                      <a:pt x="2387669" y="48260"/>
                    </a:lnTo>
                    <a:lnTo>
                      <a:pt x="2396373" y="53340"/>
                    </a:lnTo>
                    <a:lnTo>
                      <a:pt x="2401601" y="53924"/>
                    </a:lnTo>
                    <a:lnTo>
                      <a:pt x="2377927" y="30480"/>
                    </a:lnTo>
                    <a:close/>
                  </a:path>
                  <a:path w="2438400" h="1107439">
                    <a:moveTo>
                      <a:pt x="549034" y="46990"/>
                    </a:moveTo>
                    <a:lnTo>
                      <a:pt x="366864" y="46990"/>
                    </a:lnTo>
                    <a:lnTo>
                      <a:pt x="398598" y="49530"/>
                    </a:lnTo>
                    <a:lnTo>
                      <a:pt x="417200" y="52070"/>
                    </a:lnTo>
                    <a:lnTo>
                      <a:pt x="435180" y="52070"/>
                    </a:lnTo>
                    <a:lnTo>
                      <a:pt x="449965" y="50800"/>
                    </a:lnTo>
                    <a:lnTo>
                      <a:pt x="462066" y="48260"/>
                    </a:lnTo>
                    <a:lnTo>
                      <a:pt x="551121" y="48260"/>
                    </a:lnTo>
                    <a:lnTo>
                      <a:pt x="549034" y="46990"/>
                    </a:lnTo>
                    <a:close/>
                  </a:path>
                  <a:path w="2438400" h="1107439">
                    <a:moveTo>
                      <a:pt x="551121" y="48260"/>
                    </a:moveTo>
                    <a:lnTo>
                      <a:pt x="462066" y="48260"/>
                    </a:lnTo>
                    <a:lnTo>
                      <a:pt x="485995" y="50800"/>
                    </a:lnTo>
                    <a:lnTo>
                      <a:pt x="523227" y="50800"/>
                    </a:lnTo>
                    <a:lnTo>
                      <a:pt x="535968" y="49530"/>
                    </a:lnTo>
                    <a:lnTo>
                      <a:pt x="550213" y="49530"/>
                    </a:lnTo>
                    <a:lnTo>
                      <a:pt x="551819" y="48684"/>
                    </a:lnTo>
                    <a:lnTo>
                      <a:pt x="551121" y="48260"/>
                    </a:lnTo>
                    <a:close/>
                  </a:path>
                  <a:path w="2438400" h="1107439">
                    <a:moveTo>
                      <a:pt x="1434759" y="44450"/>
                    </a:moveTo>
                    <a:lnTo>
                      <a:pt x="1172252" y="44450"/>
                    </a:lnTo>
                    <a:lnTo>
                      <a:pt x="1194375" y="45720"/>
                    </a:lnTo>
                    <a:lnTo>
                      <a:pt x="1228685" y="50800"/>
                    </a:lnTo>
                    <a:lnTo>
                      <a:pt x="1248086" y="50800"/>
                    </a:lnTo>
                    <a:lnTo>
                      <a:pt x="1269152" y="49530"/>
                    </a:lnTo>
                    <a:lnTo>
                      <a:pt x="1289633" y="49530"/>
                    </a:lnTo>
                    <a:lnTo>
                      <a:pt x="1307279" y="48260"/>
                    </a:lnTo>
                    <a:lnTo>
                      <a:pt x="1366408" y="48260"/>
                    </a:lnTo>
                    <a:lnTo>
                      <a:pt x="1384633" y="45720"/>
                    </a:lnTo>
                    <a:lnTo>
                      <a:pt x="1436846" y="45720"/>
                    </a:lnTo>
                    <a:lnTo>
                      <a:pt x="1434759" y="44450"/>
                    </a:lnTo>
                    <a:close/>
                  </a:path>
                  <a:path w="2438400" h="1107439">
                    <a:moveTo>
                      <a:pt x="2322969" y="44450"/>
                    </a:moveTo>
                    <a:lnTo>
                      <a:pt x="2062156" y="44450"/>
                    </a:lnTo>
                    <a:lnTo>
                      <a:pt x="2084276" y="45720"/>
                    </a:lnTo>
                    <a:lnTo>
                      <a:pt x="2118584" y="50800"/>
                    </a:lnTo>
                    <a:lnTo>
                      <a:pt x="2137985" y="50800"/>
                    </a:lnTo>
                    <a:lnTo>
                      <a:pt x="2159052" y="49530"/>
                    </a:lnTo>
                    <a:lnTo>
                      <a:pt x="2179533" y="49530"/>
                    </a:lnTo>
                    <a:lnTo>
                      <a:pt x="2197179" y="48260"/>
                    </a:lnTo>
                    <a:lnTo>
                      <a:pt x="2256308" y="48260"/>
                    </a:lnTo>
                    <a:lnTo>
                      <a:pt x="2274538" y="45720"/>
                    </a:lnTo>
                    <a:lnTo>
                      <a:pt x="2325751" y="45720"/>
                    </a:lnTo>
                    <a:lnTo>
                      <a:pt x="2322969" y="44450"/>
                    </a:lnTo>
                    <a:close/>
                  </a:path>
                  <a:path w="2438400" h="1107439">
                    <a:moveTo>
                      <a:pt x="109797" y="11430"/>
                    </a:moveTo>
                    <a:lnTo>
                      <a:pt x="107208" y="12773"/>
                    </a:lnTo>
                    <a:lnTo>
                      <a:pt x="115548" y="17780"/>
                    </a:lnTo>
                    <a:lnTo>
                      <a:pt x="119351" y="30480"/>
                    </a:lnTo>
                    <a:lnTo>
                      <a:pt x="116162" y="44450"/>
                    </a:lnTo>
                    <a:lnTo>
                      <a:pt x="106402" y="49219"/>
                    </a:lnTo>
                    <a:lnTo>
                      <a:pt x="107043" y="49530"/>
                    </a:lnTo>
                    <a:lnTo>
                      <a:pt x="122766" y="49530"/>
                    </a:lnTo>
                    <a:lnTo>
                      <a:pt x="133791" y="48260"/>
                    </a:lnTo>
                    <a:lnTo>
                      <a:pt x="142374" y="48260"/>
                    </a:lnTo>
                    <a:lnTo>
                      <a:pt x="150770" y="46990"/>
                    </a:lnTo>
                    <a:lnTo>
                      <a:pt x="549034" y="46990"/>
                    </a:lnTo>
                    <a:lnTo>
                      <a:pt x="542772" y="43180"/>
                    </a:lnTo>
                    <a:lnTo>
                      <a:pt x="539199" y="30480"/>
                    </a:lnTo>
                    <a:lnTo>
                      <a:pt x="542049" y="19050"/>
                    </a:lnTo>
                    <a:lnTo>
                      <a:pt x="454090" y="19050"/>
                    </a:lnTo>
                    <a:lnTo>
                      <a:pt x="440715" y="17780"/>
                    </a:lnTo>
                    <a:lnTo>
                      <a:pt x="196360" y="17780"/>
                    </a:lnTo>
                    <a:lnTo>
                      <a:pt x="131202" y="12700"/>
                    </a:lnTo>
                    <a:lnTo>
                      <a:pt x="109797" y="11430"/>
                    </a:lnTo>
                    <a:close/>
                  </a:path>
                  <a:path w="2438400" h="1107439">
                    <a:moveTo>
                      <a:pt x="577066" y="11430"/>
                    </a:moveTo>
                    <a:lnTo>
                      <a:pt x="552150" y="11430"/>
                    </a:lnTo>
                    <a:lnTo>
                      <a:pt x="551197" y="12048"/>
                    </a:lnTo>
                    <a:lnTo>
                      <a:pt x="562545" y="17780"/>
                    </a:lnTo>
                    <a:lnTo>
                      <a:pt x="566518" y="30480"/>
                    </a:lnTo>
                    <a:lnTo>
                      <a:pt x="562278" y="43180"/>
                    </a:lnTo>
                    <a:lnTo>
                      <a:pt x="551819" y="48684"/>
                    </a:lnTo>
                    <a:lnTo>
                      <a:pt x="553208" y="49530"/>
                    </a:lnTo>
                    <a:lnTo>
                      <a:pt x="565251" y="49530"/>
                    </a:lnTo>
                    <a:lnTo>
                      <a:pt x="574737" y="48260"/>
                    </a:lnTo>
                    <a:lnTo>
                      <a:pt x="617845" y="48260"/>
                    </a:lnTo>
                    <a:lnTo>
                      <a:pt x="632194" y="45720"/>
                    </a:lnTo>
                    <a:lnTo>
                      <a:pt x="990713" y="45720"/>
                    </a:lnTo>
                    <a:lnTo>
                      <a:pt x="985785" y="43180"/>
                    </a:lnTo>
                    <a:lnTo>
                      <a:pt x="982039" y="30480"/>
                    </a:lnTo>
                    <a:lnTo>
                      <a:pt x="986910" y="17780"/>
                    </a:lnTo>
                    <a:lnTo>
                      <a:pt x="839283" y="17780"/>
                    </a:lnTo>
                    <a:lnTo>
                      <a:pt x="826635" y="16510"/>
                    </a:lnTo>
                    <a:lnTo>
                      <a:pt x="780991" y="16510"/>
                    </a:lnTo>
                    <a:lnTo>
                      <a:pt x="769552" y="15240"/>
                    </a:lnTo>
                    <a:lnTo>
                      <a:pt x="754123" y="15240"/>
                    </a:lnTo>
                    <a:lnTo>
                      <a:pt x="737147" y="13970"/>
                    </a:lnTo>
                    <a:lnTo>
                      <a:pt x="615392" y="13970"/>
                    </a:lnTo>
                    <a:lnTo>
                      <a:pt x="601793" y="12700"/>
                    </a:lnTo>
                    <a:lnTo>
                      <a:pt x="589221" y="12700"/>
                    </a:lnTo>
                    <a:lnTo>
                      <a:pt x="577066" y="11430"/>
                    </a:lnTo>
                    <a:close/>
                  </a:path>
                  <a:path w="2438400" h="1107439">
                    <a:moveTo>
                      <a:pt x="617845" y="48260"/>
                    </a:moveTo>
                    <a:lnTo>
                      <a:pt x="583236" y="48260"/>
                    </a:lnTo>
                    <a:lnTo>
                      <a:pt x="592317" y="49530"/>
                    </a:lnTo>
                    <a:lnTo>
                      <a:pt x="603951" y="49530"/>
                    </a:lnTo>
                    <a:lnTo>
                      <a:pt x="617845" y="48260"/>
                    </a:lnTo>
                    <a:close/>
                  </a:path>
                  <a:path w="2438400" h="1107439">
                    <a:moveTo>
                      <a:pt x="911836" y="46990"/>
                    </a:moveTo>
                    <a:lnTo>
                      <a:pt x="776152" y="46990"/>
                    </a:lnTo>
                    <a:lnTo>
                      <a:pt x="818860" y="49530"/>
                    </a:lnTo>
                    <a:lnTo>
                      <a:pt x="847743" y="49530"/>
                    </a:lnTo>
                    <a:lnTo>
                      <a:pt x="871445" y="48260"/>
                    </a:lnTo>
                    <a:lnTo>
                      <a:pt x="895464" y="48260"/>
                    </a:lnTo>
                    <a:lnTo>
                      <a:pt x="911836" y="46990"/>
                    </a:lnTo>
                    <a:close/>
                  </a:path>
                  <a:path w="2438400" h="1107439">
                    <a:moveTo>
                      <a:pt x="993177" y="46990"/>
                    </a:moveTo>
                    <a:lnTo>
                      <a:pt x="926798" y="46990"/>
                    </a:lnTo>
                    <a:lnTo>
                      <a:pt x="972785" y="49530"/>
                    </a:lnTo>
                    <a:lnTo>
                      <a:pt x="994032" y="49530"/>
                    </a:lnTo>
                    <a:lnTo>
                      <a:pt x="996134" y="48514"/>
                    </a:lnTo>
                    <a:lnTo>
                      <a:pt x="993177" y="46990"/>
                    </a:lnTo>
                    <a:close/>
                  </a:path>
                  <a:path w="2438400" h="1107439">
                    <a:moveTo>
                      <a:pt x="1000440" y="11430"/>
                    </a:moveTo>
                    <a:lnTo>
                      <a:pt x="997056" y="13018"/>
                    </a:lnTo>
                    <a:lnTo>
                      <a:pt x="1006124" y="17780"/>
                    </a:lnTo>
                    <a:lnTo>
                      <a:pt x="1010854" y="30480"/>
                    </a:lnTo>
                    <a:lnTo>
                      <a:pt x="1007172" y="43180"/>
                    </a:lnTo>
                    <a:lnTo>
                      <a:pt x="996134" y="48514"/>
                    </a:lnTo>
                    <a:lnTo>
                      <a:pt x="998105" y="49530"/>
                    </a:lnTo>
                    <a:lnTo>
                      <a:pt x="1015876" y="49530"/>
                    </a:lnTo>
                    <a:lnTo>
                      <a:pt x="1061968" y="46990"/>
                    </a:lnTo>
                    <a:lnTo>
                      <a:pt x="1141431" y="46990"/>
                    </a:lnTo>
                    <a:lnTo>
                      <a:pt x="1172252" y="44450"/>
                    </a:lnTo>
                    <a:lnTo>
                      <a:pt x="1434759" y="44450"/>
                    </a:lnTo>
                    <a:lnTo>
                      <a:pt x="1432672" y="43180"/>
                    </a:lnTo>
                    <a:lnTo>
                      <a:pt x="1429100" y="30480"/>
                    </a:lnTo>
                    <a:lnTo>
                      <a:pt x="1431953" y="19050"/>
                    </a:lnTo>
                    <a:lnTo>
                      <a:pt x="1174623" y="19050"/>
                    </a:lnTo>
                    <a:lnTo>
                      <a:pt x="1158913" y="17780"/>
                    </a:lnTo>
                    <a:lnTo>
                      <a:pt x="1147988" y="16510"/>
                    </a:lnTo>
                    <a:lnTo>
                      <a:pt x="1072647" y="16510"/>
                    </a:lnTo>
                    <a:lnTo>
                      <a:pt x="1060710" y="15240"/>
                    </a:lnTo>
                    <a:lnTo>
                      <a:pt x="1000440" y="11430"/>
                    </a:lnTo>
                    <a:close/>
                  </a:path>
                  <a:path w="2438400" h="1107439">
                    <a:moveTo>
                      <a:pt x="1436846" y="45720"/>
                    </a:moveTo>
                    <a:lnTo>
                      <a:pt x="1402857" y="45720"/>
                    </a:lnTo>
                    <a:lnTo>
                      <a:pt x="1429515" y="49530"/>
                    </a:lnTo>
                    <a:lnTo>
                      <a:pt x="1438385" y="49530"/>
                    </a:lnTo>
                    <a:lnTo>
                      <a:pt x="1441122" y="48322"/>
                    </a:lnTo>
                    <a:lnTo>
                      <a:pt x="1436846" y="45720"/>
                    </a:lnTo>
                    <a:close/>
                  </a:path>
                  <a:path w="2438400" h="1107439">
                    <a:moveTo>
                      <a:pt x="1466967" y="11430"/>
                    </a:moveTo>
                    <a:lnTo>
                      <a:pt x="1442060" y="11430"/>
                    </a:lnTo>
                    <a:lnTo>
                      <a:pt x="1440703" y="12310"/>
                    </a:lnTo>
                    <a:lnTo>
                      <a:pt x="1450752" y="17780"/>
                    </a:lnTo>
                    <a:lnTo>
                      <a:pt x="1454187" y="30480"/>
                    </a:lnTo>
                    <a:lnTo>
                      <a:pt x="1449896" y="44450"/>
                    </a:lnTo>
                    <a:lnTo>
                      <a:pt x="1441122" y="48322"/>
                    </a:lnTo>
                    <a:lnTo>
                      <a:pt x="1443107" y="49530"/>
                    </a:lnTo>
                    <a:lnTo>
                      <a:pt x="1455151" y="49530"/>
                    </a:lnTo>
                    <a:lnTo>
                      <a:pt x="1464637" y="48260"/>
                    </a:lnTo>
                    <a:lnTo>
                      <a:pt x="1507748" y="48260"/>
                    </a:lnTo>
                    <a:lnTo>
                      <a:pt x="1522098" y="45720"/>
                    </a:lnTo>
                    <a:lnTo>
                      <a:pt x="1880613" y="45720"/>
                    </a:lnTo>
                    <a:lnTo>
                      <a:pt x="1875684" y="43180"/>
                    </a:lnTo>
                    <a:lnTo>
                      <a:pt x="1871939" y="30480"/>
                    </a:lnTo>
                    <a:lnTo>
                      <a:pt x="1876810" y="17780"/>
                    </a:lnTo>
                    <a:lnTo>
                      <a:pt x="1729193" y="17780"/>
                    </a:lnTo>
                    <a:lnTo>
                      <a:pt x="1716539" y="16510"/>
                    </a:lnTo>
                    <a:lnTo>
                      <a:pt x="1670891" y="16510"/>
                    </a:lnTo>
                    <a:lnTo>
                      <a:pt x="1659456" y="15240"/>
                    </a:lnTo>
                    <a:lnTo>
                      <a:pt x="1644027" y="15240"/>
                    </a:lnTo>
                    <a:lnTo>
                      <a:pt x="1627048" y="13970"/>
                    </a:lnTo>
                    <a:lnTo>
                      <a:pt x="1505293" y="13970"/>
                    </a:lnTo>
                    <a:lnTo>
                      <a:pt x="1491692" y="12700"/>
                    </a:lnTo>
                    <a:lnTo>
                      <a:pt x="1479121" y="12700"/>
                    </a:lnTo>
                    <a:lnTo>
                      <a:pt x="1466967" y="11430"/>
                    </a:lnTo>
                    <a:close/>
                  </a:path>
                  <a:path w="2438400" h="1107439">
                    <a:moveTo>
                      <a:pt x="1507748" y="48260"/>
                    </a:moveTo>
                    <a:lnTo>
                      <a:pt x="1473135" y="48260"/>
                    </a:lnTo>
                    <a:lnTo>
                      <a:pt x="1482216" y="49530"/>
                    </a:lnTo>
                    <a:lnTo>
                      <a:pt x="1493852" y="49530"/>
                    </a:lnTo>
                    <a:lnTo>
                      <a:pt x="1507748" y="48260"/>
                    </a:lnTo>
                    <a:close/>
                  </a:path>
                  <a:path w="2438400" h="1107439">
                    <a:moveTo>
                      <a:pt x="1801746" y="46990"/>
                    </a:moveTo>
                    <a:lnTo>
                      <a:pt x="1666054" y="46990"/>
                    </a:lnTo>
                    <a:lnTo>
                      <a:pt x="1708769" y="49530"/>
                    </a:lnTo>
                    <a:lnTo>
                      <a:pt x="1737648" y="49530"/>
                    </a:lnTo>
                    <a:lnTo>
                      <a:pt x="1761348" y="48260"/>
                    </a:lnTo>
                    <a:lnTo>
                      <a:pt x="1785368" y="48260"/>
                    </a:lnTo>
                    <a:lnTo>
                      <a:pt x="1801746" y="46990"/>
                    </a:lnTo>
                    <a:close/>
                  </a:path>
                  <a:path w="2438400" h="1107439">
                    <a:moveTo>
                      <a:pt x="1883077" y="46990"/>
                    </a:moveTo>
                    <a:lnTo>
                      <a:pt x="1816706" y="46990"/>
                    </a:lnTo>
                    <a:lnTo>
                      <a:pt x="1862687" y="49530"/>
                    </a:lnTo>
                    <a:lnTo>
                      <a:pt x="1883932" y="49530"/>
                    </a:lnTo>
                    <a:lnTo>
                      <a:pt x="1886034" y="48514"/>
                    </a:lnTo>
                    <a:lnTo>
                      <a:pt x="1883077" y="46990"/>
                    </a:lnTo>
                    <a:close/>
                  </a:path>
                  <a:path w="2438400" h="1107439">
                    <a:moveTo>
                      <a:pt x="1890340" y="11430"/>
                    </a:moveTo>
                    <a:lnTo>
                      <a:pt x="1886956" y="13018"/>
                    </a:lnTo>
                    <a:lnTo>
                      <a:pt x="1896024" y="17780"/>
                    </a:lnTo>
                    <a:lnTo>
                      <a:pt x="1900753" y="30480"/>
                    </a:lnTo>
                    <a:lnTo>
                      <a:pt x="1897072" y="43180"/>
                    </a:lnTo>
                    <a:lnTo>
                      <a:pt x="1886034" y="48514"/>
                    </a:lnTo>
                    <a:lnTo>
                      <a:pt x="1888005" y="49530"/>
                    </a:lnTo>
                    <a:lnTo>
                      <a:pt x="1905780" y="49530"/>
                    </a:lnTo>
                    <a:lnTo>
                      <a:pt x="1951873" y="46990"/>
                    </a:lnTo>
                    <a:lnTo>
                      <a:pt x="2031341" y="46990"/>
                    </a:lnTo>
                    <a:lnTo>
                      <a:pt x="2062156" y="44450"/>
                    </a:lnTo>
                    <a:lnTo>
                      <a:pt x="2322969" y="44450"/>
                    </a:lnTo>
                    <a:lnTo>
                      <a:pt x="2319908" y="30480"/>
                    </a:lnTo>
                    <a:lnTo>
                      <a:pt x="2323485" y="19050"/>
                    </a:lnTo>
                    <a:lnTo>
                      <a:pt x="2064523" y="19050"/>
                    </a:lnTo>
                    <a:lnTo>
                      <a:pt x="2048817" y="17780"/>
                    </a:lnTo>
                    <a:lnTo>
                      <a:pt x="2037892" y="16510"/>
                    </a:lnTo>
                    <a:lnTo>
                      <a:pt x="1962558" y="16510"/>
                    </a:lnTo>
                    <a:lnTo>
                      <a:pt x="1950615" y="15240"/>
                    </a:lnTo>
                    <a:lnTo>
                      <a:pt x="1890340" y="11430"/>
                    </a:lnTo>
                    <a:close/>
                  </a:path>
                  <a:path w="2438400" h="1107439">
                    <a:moveTo>
                      <a:pt x="2325751" y="45720"/>
                    </a:moveTo>
                    <a:lnTo>
                      <a:pt x="2292767" y="45720"/>
                    </a:lnTo>
                    <a:lnTo>
                      <a:pt x="2319416" y="49530"/>
                    </a:lnTo>
                    <a:lnTo>
                      <a:pt x="2328285" y="49530"/>
                    </a:lnTo>
                    <a:lnTo>
                      <a:pt x="2331240" y="48225"/>
                    </a:lnTo>
                    <a:lnTo>
                      <a:pt x="2325751" y="45720"/>
                    </a:lnTo>
                    <a:close/>
                  </a:path>
                  <a:path w="2438400" h="1107439">
                    <a:moveTo>
                      <a:pt x="107208" y="12773"/>
                    </a:moveTo>
                    <a:lnTo>
                      <a:pt x="97555" y="17780"/>
                    </a:lnTo>
                    <a:lnTo>
                      <a:pt x="93264" y="30480"/>
                    </a:lnTo>
                    <a:lnTo>
                      <a:pt x="96551" y="44450"/>
                    </a:lnTo>
                    <a:lnTo>
                      <a:pt x="106402" y="49219"/>
                    </a:lnTo>
                    <a:lnTo>
                      <a:pt x="116162" y="44450"/>
                    </a:lnTo>
                    <a:lnTo>
                      <a:pt x="119351" y="30480"/>
                    </a:lnTo>
                    <a:lnTo>
                      <a:pt x="115548" y="17780"/>
                    </a:lnTo>
                    <a:lnTo>
                      <a:pt x="107208" y="12773"/>
                    </a:lnTo>
                    <a:close/>
                  </a:path>
                  <a:path w="2438400" h="1107439">
                    <a:moveTo>
                      <a:pt x="551197" y="12048"/>
                    </a:moveTo>
                    <a:lnTo>
                      <a:pt x="542366" y="17780"/>
                    </a:lnTo>
                    <a:lnTo>
                      <a:pt x="539199" y="30480"/>
                    </a:lnTo>
                    <a:lnTo>
                      <a:pt x="542772" y="43180"/>
                    </a:lnTo>
                    <a:lnTo>
                      <a:pt x="551819" y="48684"/>
                    </a:lnTo>
                    <a:lnTo>
                      <a:pt x="562278" y="43180"/>
                    </a:lnTo>
                    <a:lnTo>
                      <a:pt x="566518" y="30480"/>
                    </a:lnTo>
                    <a:lnTo>
                      <a:pt x="562545" y="17780"/>
                    </a:lnTo>
                    <a:lnTo>
                      <a:pt x="551197" y="12048"/>
                    </a:lnTo>
                    <a:close/>
                  </a:path>
                  <a:path w="2438400" h="1107439">
                    <a:moveTo>
                      <a:pt x="997056" y="13018"/>
                    </a:moveTo>
                    <a:lnTo>
                      <a:pt x="986910" y="17780"/>
                    </a:lnTo>
                    <a:lnTo>
                      <a:pt x="982039" y="30480"/>
                    </a:lnTo>
                    <a:lnTo>
                      <a:pt x="985785" y="43180"/>
                    </a:lnTo>
                    <a:lnTo>
                      <a:pt x="996134" y="48514"/>
                    </a:lnTo>
                    <a:lnTo>
                      <a:pt x="1007172" y="43180"/>
                    </a:lnTo>
                    <a:lnTo>
                      <a:pt x="1010854" y="30480"/>
                    </a:lnTo>
                    <a:lnTo>
                      <a:pt x="1006124" y="17780"/>
                    </a:lnTo>
                    <a:lnTo>
                      <a:pt x="997056" y="13018"/>
                    </a:lnTo>
                    <a:close/>
                  </a:path>
                  <a:path w="2438400" h="1107439">
                    <a:moveTo>
                      <a:pt x="1886956" y="13018"/>
                    </a:moveTo>
                    <a:lnTo>
                      <a:pt x="1876810" y="17780"/>
                    </a:lnTo>
                    <a:lnTo>
                      <a:pt x="1871939" y="30480"/>
                    </a:lnTo>
                    <a:lnTo>
                      <a:pt x="1875684" y="43180"/>
                    </a:lnTo>
                    <a:lnTo>
                      <a:pt x="1886034" y="48514"/>
                    </a:lnTo>
                    <a:lnTo>
                      <a:pt x="1897072" y="43180"/>
                    </a:lnTo>
                    <a:lnTo>
                      <a:pt x="1900753" y="30480"/>
                    </a:lnTo>
                    <a:lnTo>
                      <a:pt x="1896024" y="17780"/>
                    </a:lnTo>
                    <a:lnTo>
                      <a:pt x="1886956" y="13018"/>
                    </a:lnTo>
                    <a:close/>
                  </a:path>
                  <a:path w="2438400" h="1107439">
                    <a:moveTo>
                      <a:pt x="1440703" y="12310"/>
                    </a:moveTo>
                    <a:lnTo>
                      <a:pt x="1432270" y="17780"/>
                    </a:lnTo>
                    <a:lnTo>
                      <a:pt x="1429100" y="30480"/>
                    </a:lnTo>
                    <a:lnTo>
                      <a:pt x="1432672" y="43180"/>
                    </a:lnTo>
                    <a:lnTo>
                      <a:pt x="1441122" y="48322"/>
                    </a:lnTo>
                    <a:lnTo>
                      <a:pt x="1449896" y="44450"/>
                    </a:lnTo>
                    <a:lnTo>
                      <a:pt x="1454187" y="30480"/>
                    </a:lnTo>
                    <a:lnTo>
                      <a:pt x="1450752" y="17780"/>
                    </a:lnTo>
                    <a:lnTo>
                      <a:pt x="1440703" y="12310"/>
                    </a:lnTo>
                    <a:close/>
                  </a:path>
                  <a:path w="2438400" h="1107439">
                    <a:moveTo>
                      <a:pt x="207930" y="46990"/>
                    </a:moveTo>
                    <a:lnTo>
                      <a:pt x="150770" y="46990"/>
                    </a:lnTo>
                    <a:lnTo>
                      <a:pt x="163343" y="48260"/>
                    </a:lnTo>
                    <a:lnTo>
                      <a:pt x="196176" y="48260"/>
                    </a:lnTo>
                    <a:lnTo>
                      <a:pt x="207930" y="46990"/>
                    </a:lnTo>
                    <a:close/>
                  </a:path>
                  <a:path w="2438400" h="1107439">
                    <a:moveTo>
                      <a:pt x="337489" y="46990"/>
                    </a:moveTo>
                    <a:lnTo>
                      <a:pt x="226302" y="46990"/>
                    </a:lnTo>
                    <a:lnTo>
                      <a:pt x="258641" y="48260"/>
                    </a:lnTo>
                    <a:lnTo>
                      <a:pt x="324775" y="48260"/>
                    </a:lnTo>
                    <a:lnTo>
                      <a:pt x="337489" y="46990"/>
                    </a:lnTo>
                    <a:close/>
                  </a:path>
                  <a:path w="2438400" h="1107439">
                    <a:moveTo>
                      <a:pt x="990713" y="45720"/>
                    </a:moveTo>
                    <a:lnTo>
                      <a:pt x="705629" y="45720"/>
                    </a:lnTo>
                    <a:lnTo>
                      <a:pt x="738012" y="48260"/>
                    </a:lnTo>
                    <a:lnTo>
                      <a:pt x="776152" y="46990"/>
                    </a:lnTo>
                    <a:lnTo>
                      <a:pt x="993177" y="46990"/>
                    </a:lnTo>
                    <a:lnTo>
                      <a:pt x="990713" y="45720"/>
                    </a:lnTo>
                    <a:close/>
                  </a:path>
                  <a:path w="2438400" h="1107439">
                    <a:moveTo>
                      <a:pt x="1880613" y="45720"/>
                    </a:moveTo>
                    <a:lnTo>
                      <a:pt x="1595539" y="45720"/>
                    </a:lnTo>
                    <a:lnTo>
                      <a:pt x="1627918" y="48260"/>
                    </a:lnTo>
                    <a:lnTo>
                      <a:pt x="1666054" y="46990"/>
                    </a:lnTo>
                    <a:lnTo>
                      <a:pt x="1883077" y="46990"/>
                    </a:lnTo>
                    <a:lnTo>
                      <a:pt x="1880613" y="45720"/>
                    </a:lnTo>
                    <a:close/>
                  </a:path>
                  <a:path w="2438400" h="1107439">
                    <a:moveTo>
                      <a:pt x="2331616" y="12861"/>
                    </a:moveTo>
                    <a:lnTo>
                      <a:pt x="2323883" y="17780"/>
                    </a:lnTo>
                    <a:lnTo>
                      <a:pt x="2319908" y="30480"/>
                    </a:lnTo>
                    <a:lnTo>
                      <a:pt x="2322969" y="44450"/>
                    </a:lnTo>
                    <a:lnTo>
                      <a:pt x="2331240" y="48225"/>
                    </a:lnTo>
                    <a:lnTo>
                      <a:pt x="2339796" y="44450"/>
                    </a:lnTo>
                    <a:lnTo>
                      <a:pt x="2344087" y="30480"/>
                    </a:lnTo>
                    <a:lnTo>
                      <a:pt x="2340652" y="17780"/>
                    </a:lnTo>
                    <a:lnTo>
                      <a:pt x="2331616" y="12861"/>
                    </a:lnTo>
                    <a:close/>
                  </a:path>
                  <a:path w="2438400" h="1107439">
                    <a:moveTo>
                      <a:pt x="692156" y="45720"/>
                    </a:moveTo>
                    <a:lnTo>
                      <a:pt x="645195" y="45720"/>
                    </a:lnTo>
                    <a:lnTo>
                      <a:pt x="666881" y="46990"/>
                    </a:lnTo>
                    <a:lnTo>
                      <a:pt x="678406" y="46990"/>
                    </a:lnTo>
                    <a:lnTo>
                      <a:pt x="692156" y="45720"/>
                    </a:lnTo>
                    <a:close/>
                  </a:path>
                  <a:path w="2438400" h="1107439">
                    <a:moveTo>
                      <a:pt x="1582067" y="45720"/>
                    </a:moveTo>
                    <a:lnTo>
                      <a:pt x="1535094" y="45720"/>
                    </a:lnTo>
                    <a:lnTo>
                      <a:pt x="1556790" y="46990"/>
                    </a:lnTo>
                    <a:lnTo>
                      <a:pt x="1568316" y="46990"/>
                    </a:lnTo>
                    <a:lnTo>
                      <a:pt x="1582067" y="45720"/>
                    </a:lnTo>
                    <a:close/>
                  </a:path>
                  <a:path w="2438400" h="1107439">
                    <a:moveTo>
                      <a:pt x="2435905" y="29444"/>
                    </a:moveTo>
                    <a:lnTo>
                      <a:pt x="2436432" y="31997"/>
                    </a:lnTo>
                    <a:lnTo>
                      <a:pt x="2436951" y="30480"/>
                    </a:lnTo>
                    <a:lnTo>
                      <a:pt x="2435905" y="29444"/>
                    </a:lnTo>
                    <a:close/>
                  </a:path>
                  <a:path w="2438400" h="1107439">
                    <a:moveTo>
                      <a:pt x="2412303" y="6096"/>
                    </a:moveTo>
                    <a:lnTo>
                      <a:pt x="2435905" y="29444"/>
                    </a:lnTo>
                    <a:lnTo>
                      <a:pt x="2435069" y="25400"/>
                    </a:lnTo>
                    <a:lnTo>
                      <a:pt x="2427134" y="13970"/>
                    </a:lnTo>
                    <a:lnTo>
                      <a:pt x="2415247" y="6350"/>
                    </a:lnTo>
                    <a:lnTo>
                      <a:pt x="2412303" y="6096"/>
                    </a:lnTo>
                    <a:close/>
                  </a:path>
                  <a:path w="2438400" h="1107439">
                    <a:moveTo>
                      <a:pt x="504298" y="12700"/>
                    </a:moveTo>
                    <a:lnTo>
                      <a:pt x="490023" y="12700"/>
                    </a:lnTo>
                    <a:lnTo>
                      <a:pt x="477408" y="15240"/>
                    </a:lnTo>
                    <a:lnTo>
                      <a:pt x="465686" y="17780"/>
                    </a:lnTo>
                    <a:lnTo>
                      <a:pt x="454090" y="19050"/>
                    </a:lnTo>
                    <a:lnTo>
                      <a:pt x="542049" y="19050"/>
                    </a:lnTo>
                    <a:lnTo>
                      <a:pt x="542366" y="17780"/>
                    </a:lnTo>
                    <a:lnTo>
                      <a:pt x="548237" y="13970"/>
                    </a:lnTo>
                    <a:lnTo>
                      <a:pt x="518098" y="13970"/>
                    </a:lnTo>
                    <a:lnTo>
                      <a:pt x="504298" y="12700"/>
                    </a:lnTo>
                    <a:close/>
                  </a:path>
                  <a:path w="2438400" h="1107439">
                    <a:moveTo>
                      <a:pt x="1269814" y="11430"/>
                    </a:moveTo>
                    <a:lnTo>
                      <a:pt x="1255004" y="11430"/>
                    </a:lnTo>
                    <a:lnTo>
                      <a:pt x="1242898" y="12700"/>
                    </a:lnTo>
                    <a:lnTo>
                      <a:pt x="1233946" y="13970"/>
                    </a:lnTo>
                    <a:lnTo>
                      <a:pt x="1228601" y="15240"/>
                    </a:lnTo>
                    <a:lnTo>
                      <a:pt x="1224001" y="16510"/>
                    </a:lnTo>
                    <a:lnTo>
                      <a:pt x="1212944" y="17780"/>
                    </a:lnTo>
                    <a:lnTo>
                      <a:pt x="1196221" y="19050"/>
                    </a:lnTo>
                    <a:lnTo>
                      <a:pt x="1431953" y="19050"/>
                    </a:lnTo>
                    <a:lnTo>
                      <a:pt x="1432270" y="17780"/>
                    </a:lnTo>
                    <a:lnTo>
                      <a:pt x="1438144" y="13970"/>
                    </a:lnTo>
                    <a:lnTo>
                      <a:pt x="1400522" y="13970"/>
                    </a:lnTo>
                    <a:lnTo>
                      <a:pt x="1390941" y="12700"/>
                    </a:lnTo>
                    <a:lnTo>
                      <a:pt x="1287830" y="12700"/>
                    </a:lnTo>
                    <a:lnTo>
                      <a:pt x="1269814" y="11430"/>
                    </a:lnTo>
                    <a:close/>
                  </a:path>
                  <a:path w="2438400" h="1107439">
                    <a:moveTo>
                      <a:pt x="2159714" y="11430"/>
                    </a:moveTo>
                    <a:lnTo>
                      <a:pt x="2144908" y="11430"/>
                    </a:lnTo>
                    <a:lnTo>
                      <a:pt x="2132802" y="12700"/>
                    </a:lnTo>
                    <a:lnTo>
                      <a:pt x="2123852" y="13970"/>
                    </a:lnTo>
                    <a:lnTo>
                      <a:pt x="2118511" y="15240"/>
                    </a:lnTo>
                    <a:lnTo>
                      <a:pt x="2113907" y="16510"/>
                    </a:lnTo>
                    <a:lnTo>
                      <a:pt x="2102849" y="17780"/>
                    </a:lnTo>
                    <a:lnTo>
                      <a:pt x="2086125" y="19050"/>
                    </a:lnTo>
                    <a:lnTo>
                      <a:pt x="2323485" y="19050"/>
                    </a:lnTo>
                    <a:lnTo>
                      <a:pt x="2323883" y="17780"/>
                    </a:lnTo>
                    <a:lnTo>
                      <a:pt x="2329873" y="13970"/>
                    </a:lnTo>
                    <a:lnTo>
                      <a:pt x="2290422" y="13970"/>
                    </a:lnTo>
                    <a:lnTo>
                      <a:pt x="2280842" y="12700"/>
                    </a:lnTo>
                    <a:lnTo>
                      <a:pt x="2177734" y="12700"/>
                    </a:lnTo>
                    <a:lnTo>
                      <a:pt x="2159714" y="11430"/>
                    </a:lnTo>
                    <a:close/>
                  </a:path>
                  <a:path w="2438400" h="1107439">
                    <a:moveTo>
                      <a:pt x="257573" y="8890"/>
                    </a:moveTo>
                    <a:lnTo>
                      <a:pt x="244978" y="10160"/>
                    </a:lnTo>
                    <a:lnTo>
                      <a:pt x="209862" y="15240"/>
                    </a:lnTo>
                    <a:lnTo>
                      <a:pt x="196360" y="17780"/>
                    </a:lnTo>
                    <a:lnTo>
                      <a:pt x="326003" y="17780"/>
                    </a:lnTo>
                    <a:lnTo>
                      <a:pt x="298481" y="13970"/>
                    </a:lnTo>
                    <a:lnTo>
                      <a:pt x="273298" y="11430"/>
                    </a:lnTo>
                    <a:lnTo>
                      <a:pt x="257573" y="8890"/>
                    </a:lnTo>
                    <a:close/>
                  </a:path>
                  <a:path w="2438400" h="1107439">
                    <a:moveTo>
                      <a:pt x="384890" y="15240"/>
                    </a:moveTo>
                    <a:lnTo>
                      <a:pt x="363830" y="15240"/>
                    </a:lnTo>
                    <a:lnTo>
                      <a:pt x="348743" y="17780"/>
                    </a:lnTo>
                    <a:lnTo>
                      <a:pt x="425288" y="17780"/>
                    </a:lnTo>
                    <a:lnTo>
                      <a:pt x="409707" y="16510"/>
                    </a:lnTo>
                    <a:lnTo>
                      <a:pt x="395872" y="16510"/>
                    </a:lnTo>
                    <a:lnTo>
                      <a:pt x="384890" y="15240"/>
                    </a:lnTo>
                    <a:close/>
                  </a:path>
                  <a:path w="2438400" h="1107439">
                    <a:moveTo>
                      <a:pt x="903791" y="11430"/>
                    </a:moveTo>
                    <a:lnTo>
                      <a:pt x="896046" y="12700"/>
                    </a:lnTo>
                    <a:lnTo>
                      <a:pt x="885040" y="15240"/>
                    </a:lnTo>
                    <a:lnTo>
                      <a:pt x="869977" y="17780"/>
                    </a:lnTo>
                    <a:lnTo>
                      <a:pt x="986910" y="17780"/>
                    </a:lnTo>
                    <a:lnTo>
                      <a:pt x="995028" y="13970"/>
                    </a:lnTo>
                    <a:lnTo>
                      <a:pt x="937510" y="13970"/>
                    </a:lnTo>
                    <a:lnTo>
                      <a:pt x="922709" y="12700"/>
                    </a:lnTo>
                    <a:lnTo>
                      <a:pt x="912074" y="12700"/>
                    </a:lnTo>
                    <a:lnTo>
                      <a:pt x="903791" y="11430"/>
                    </a:lnTo>
                    <a:close/>
                  </a:path>
                  <a:path w="2438400" h="1107439">
                    <a:moveTo>
                      <a:pt x="1793695" y="11430"/>
                    </a:moveTo>
                    <a:lnTo>
                      <a:pt x="1785956" y="12700"/>
                    </a:lnTo>
                    <a:lnTo>
                      <a:pt x="1774944" y="15240"/>
                    </a:lnTo>
                    <a:lnTo>
                      <a:pt x="1759879" y="17780"/>
                    </a:lnTo>
                    <a:lnTo>
                      <a:pt x="1876810" y="17780"/>
                    </a:lnTo>
                    <a:lnTo>
                      <a:pt x="1884928" y="13970"/>
                    </a:lnTo>
                    <a:lnTo>
                      <a:pt x="1827410" y="13970"/>
                    </a:lnTo>
                    <a:lnTo>
                      <a:pt x="1812609" y="12700"/>
                    </a:lnTo>
                    <a:lnTo>
                      <a:pt x="1801975" y="12700"/>
                    </a:lnTo>
                    <a:lnTo>
                      <a:pt x="1793695" y="11430"/>
                    </a:lnTo>
                    <a:close/>
                  </a:path>
                  <a:path w="2438400" h="1107439">
                    <a:moveTo>
                      <a:pt x="1129127" y="13970"/>
                    </a:moveTo>
                    <a:lnTo>
                      <a:pt x="1115265" y="13970"/>
                    </a:lnTo>
                    <a:lnTo>
                      <a:pt x="1083359" y="16510"/>
                    </a:lnTo>
                    <a:lnTo>
                      <a:pt x="1147988" y="16510"/>
                    </a:lnTo>
                    <a:lnTo>
                      <a:pt x="1139007" y="15240"/>
                    </a:lnTo>
                    <a:lnTo>
                      <a:pt x="1129127" y="13970"/>
                    </a:lnTo>
                    <a:close/>
                  </a:path>
                  <a:path w="2438400" h="1107439">
                    <a:moveTo>
                      <a:pt x="2019027" y="13970"/>
                    </a:moveTo>
                    <a:lnTo>
                      <a:pt x="2005165" y="13970"/>
                    </a:lnTo>
                    <a:lnTo>
                      <a:pt x="1973263" y="16510"/>
                    </a:lnTo>
                    <a:lnTo>
                      <a:pt x="2037892" y="16510"/>
                    </a:lnTo>
                    <a:lnTo>
                      <a:pt x="2028908" y="15240"/>
                    </a:lnTo>
                    <a:lnTo>
                      <a:pt x="2019027" y="13970"/>
                    </a:lnTo>
                    <a:close/>
                  </a:path>
                  <a:path w="2438400" h="1107439">
                    <a:moveTo>
                      <a:pt x="549972" y="11430"/>
                    </a:moveTo>
                    <a:lnTo>
                      <a:pt x="539772" y="11430"/>
                    </a:lnTo>
                    <a:lnTo>
                      <a:pt x="529534" y="12700"/>
                    </a:lnTo>
                    <a:lnTo>
                      <a:pt x="518098" y="13970"/>
                    </a:lnTo>
                    <a:lnTo>
                      <a:pt x="548237" y="13970"/>
                    </a:lnTo>
                    <a:lnTo>
                      <a:pt x="551197" y="12048"/>
                    </a:lnTo>
                    <a:lnTo>
                      <a:pt x="549972" y="11430"/>
                    </a:lnTo>
                    <a:close/>
                  </a:path>
                  <a:path w="2438400" h="1107439">
                    <a:moveTo>
                      <a:pt x="705406" y="11430"/>
                    </a:moveTo>
                    <a:lnTo>
                      <a:pt x="672992" y="13970"/>
                    </a:lnTo>
                    <a:lnTo>
                      <a:pt x="737147" y="13970"/>
                    </a:lnTo>
                    <a:lnTo>
                      <a:pt x="705406" y="11430"/>
                    </a:lnTo>
                    <a:close/>
                  </a:path>
                  <a:path w="2438400" h="1107439">
                    <a:moveTo>
                      <a:pt x="994032" y="11430"/>
                    </a:moveTo>
                    <a:lnTo>
                      <a:pt x="978436" y="11430"/>
                    </a:lnTo>
                    <a:lnTo>
                      <a:pt x="963219" y="12700"/>
                    </a:lnTo>
                    <a:lnTo>
                      <a:pt x="949278" y="12700"/>
                    </a:lnTo>
                    <a:lnTo>
                      <a:pt x="937510" y="13970"/>
                    </a:lnTo>
                    <a:lnTo>
                      <a:pt x="995028" y="13970"/>
                    </a:lnTo>
                    <a:lnTo>
                      <a:pt x="997056" y="13018"/>
                    </a:lnTo>
                    <a:lnTo>
                      <a:pt x="994032" y="11430"/>
                    </a:lnTo>
                    <a:close/>
                  </a:path>
                  <a:path w="2438400" h="1107439">
                    <a:moveTo>
                      <a:pt x="1439087" y="11430"/>
                    </a:moveTo>
                    <a:lnTo>
                      <a:pt x="1429455" y="11430"/>
                    </a:lnTo>
                    <a:lnTo>
                      <a:pt x="1410808" y="13970"/>
                    </a:lnTo>
                    <a:lnTo>
                      <a:pt x="1438144" y="13970"/>
                    </a:lnTo>
                    <a:lnTo>
                      <a:pt x="1440703" y="12310"/>
                    </a:lnTo>
                    <a:lnTo>
                      <a:pt x="1439087" y="11430"/>
                    </a:lnTo>
                    <a:close/>
                  </a:path>
                  <a:path w="2438400" h="1107439">
                    <a:moveTo>
                      <a:pt x="1595305" y="11430"/>
                    </a:moveTo>
                    <a:lnTo>
                      <a:pt x="1562892" y="13970"/>
                    </a:lnTo>
                    <a:lnTo>
                      <a:pt x="1627048" y="13970"/>
                    </a:lnTo>
                    <a:lnTo>
                      <a:pt x="1595305" y="11430"/>
                    </a:lnTo>
                    <a:close/>
                  </a:path>
                  <a:path w="2438400" h="1107439">
                    <a:moveTo>
                      <a:pt x="1883932" y="11430"/>
                    </a:moveTo>
                    <a:lnTo>
                      <a:pt x="1868337" y="11430"/>
                    </a:lnTo>
                    <a:lnTo>
                      <a:pt x="1853122" y="12700"/>
                    </a:lnTo>
                    <a:lnTo>
                      <a:pt x="1839182" y="12700"/>
                    </a:lnTo>
                    <a:lnTo>
                      <a:pt x="1827410" y="13970"/>
                    </a:lnTo>
                    <a:lnTo>
                      <a:pt x="1884928" y="13970"/>
                    </a:lnTo>
                    <a:lnTo>
                      <a:pt x="1886956" y="13018"/>
                    </a:lnTo>
                    <a:lnTo>
                      <a:pt x="1883932" y="11430"/>
                    </a:lnTo>
                    <a:close/>
                  </a:path>
                  <a:path w="2438400" h="1107439">
                    <a:moveTo>
                      <a:pt x="2328986" y="11430"/>
                    </a:moveTo>
                    <a:lnTo>
                      <a:pt x="2319356" y="11430"/>
                    </a:lnTo>
                    <a:lnTo>
                      <a:pt x="2300712" y="13970"/>
                    </a:lnTo>
                    <a:lnTo>
                      <a:pt x="2329873" y="13970"/>
                    </a:lnTo>
                    <a:lnTo>
                      <a:pt x="2331616" y="12861"/>
                    </a:lnTo>
                    <a:lnTo>
                      <a:pt x="2328986" y="11430"/>
                    </a:lnTo>
                    <a:close/>
                  </a:path>
                  <a:path w="2438400" h="1107439">
                    <a:moveTo>
                      <a:pt x="1319582" y="11430"/>
                    </a:moveTo>
                    <a:lnTo>
                      <a:pt x="1300627" y="11430"/>
                    </a:lnTo>
                    <a:lnTo>
                      <a:pt x="1287830" y="12700"/>
                    </a:lnTo>
                    <a:lnTo>
                      <a:pt x="1332784" y="12700"/>
                    </a:lnTo>
                    <a:lnTo>
                      <a:pt x="1319582" y="11430"/>
                    </a:lnTo>
                    <a:close/>
                  </a:path>
                  <a:path w="2438400" h="1107439">
                    <a:moveTo>
                      <a:pt x="2209492" y="11430"/>
                    </a:moveTo>
                    <a:lnTo>
                      <a:pt x="2190532" y="11430"/>
                    </a:lnTo>
                    <a:lnTo>
                      <a:pt x="2177734" y="12700"/>
                    </a:lnTo>
                    <a:lnTo>
                      <a:pt x="2222690" y="12700"/>
                    </a:lnTo>
                    <a:lnTo>
                      <a:pt x="2209492" y="11430"/>
                    </a:lnTo>
                    <a:close/>
                  </a:path>
                  <a:path w="2438400" h="1107439">
                    <a:moveTo>
                      <a:pt x="39600" y="0"/>
                    </a:moveTo>
                    <a:lnTo>
                      <a:pt x="24859" y="2540"/>
                    </a:lnTo>
                    <a:lnTo>
                      <a:pt x="13464" y="10160"/>
                    </a:lnTo>
                    <a:lnTo>
                      <a:pt x="12577" y="11783"/>
                    </a:lnTo>
                    <a:lnTo>
                      <a:pt x="16874" y="8890"/>
                    </a:lnTo>
                    <a:lnTo>
                      <a:pt x="30218" y="6350"/>
                    </a:lnTo>
                    <a:lnTo>
                      <a:pt x="65319" y="6350"/>
                    </a:lnTo>
                    <a:lnTo>
                      <a:pt x="61546" y="5080"/>
                    </a:lnTo>
                    <a:lnTo>
                      <a:pt x="51824" y="1270"/>
                    </a:lnTo>
                    <a:lnTo>
                      <a:pt x="39600" y="0"/>
                    </a:lnTo>
                    <a:close/>
                  </a:path>
                  <a:path w="2438400" h="1107439">
                    <a:moveTo>
                      <a:pt x="2411275" y="5080"/>
                    </a:moveTo>
                    <a:lnTo>
                      <a:pt x="2400502" y="5080"/>
                    </a:lnTo>
                    <a:lnTo>
                      <a:pt x="2412303" y="6096"/>
                    </a:lnTo>
                    <a:lnTo>
                      <a:pt x="2411275" y="5080"/>
                    </a:lnTo>
                    <a:close/>
                  </a:path>
                </a:pathLst>
              </a:custGeom>
              <a:solidFill>
                <a:srgbClr val="929292"/>
              </a:solidFill>
            </p:spPr>
            <p:txBody>
              <a:bodyPr wrap="square" lIns="0" tIns="0" rIns="0" bIns="0" rtlCol="0"/>
              <a:p/>
            </p:txBody>
          </p:sp>
        </p:grpSp>
      </p:grpSp>
    </p:spTree>
    <p:custDataLst>
      <p:tags r:id="rId1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标题 14"/>
          <p:cNvSpPr txBox="1"/>
          <p:nvPr/>
        </p:nvSpPr>
        <p:spPr>
          <a:xfrm>
            <a:off x="608400" y="580768"/>
            <a:ext cx="9215222" cy="733232"/>
          </a:xfrm>
          <a:prstGeom prst="rect">
            <a:avLst/>
          </a:prstGeom>
          <a:solidFill>
            <a:schemeClr val="bg1"/>
          </a:solid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dirty="0"/>
              <a:t>版本控制系统比较</a:t>
            </a:r>
            <a:endParaRPr lang="zh-CN" altLang="en-US" dirty="0"/>
          </a:p>
        </p:txBody>
      </p:sp>
      <p:cxnSp>
        <p:nvCxnSpPr>
          <p:cNvPr id="9" name="直接连接符 45"/>
          <p:cNvCxnSpPr/>
          <p:nvPr/>
        </p:nvCxnSpPr>
        <p:spPr>
          <a:xfrm rot="5400000">
            <a:off x="2350158" y="3721649"/>
            <a:ext cx="38880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46"/>
          <p:cNvCxnSpPr/>
          <p:nvPr/>
        </p:nvCxnSpPr>
        <p:spPr>
          <a:xfrm rot="5400000">
            <a:off x="5852968" y="3721649"/>
            <a:ext cx="38880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11 Rectángulo"/>
          <p:cNvSpPr/>
          <p:nvPr/>
        </p:nvSpPr>
        <p:spPr>
          <a:xfrm>
            <a:off x="1195391" y="1809403"/>
            <a:ext cx="2634756" cy="1050701"/>
          </a:xfrm>
          <a:prstGeom prst="rect">
            <a:avLst/>
          </a:prstGeom>
          <a:solidFill>
            <a:srgbClr val="B20C14"/>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91421" tIns="45709" rIns="91421" bIns="45709"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b="1" dirty="0">
                <a:solidFill>
                  <a:schemeClr val="bg1"/>
                </a:solidFill>
                <a:latin typeface="+mn-ea"/>
                <a:sym typeface="+mn-lt"/>
              </a:rPr>
              <a:t>本地版本</a:t>
            </a:r>
            <a:endParaRPr lang="en-US" altLang="zh-CN" sz="2400" b="1" dirty="0">
              <a:solidFill>
                <a:schemeClr val="bg1"/>
              </a:solidFill>
              <a:latin typeface="+mn-ea"/>
              <a:sym typeface="+mn-lt"/>
            </a:endParaRPr>
          </a:p>
          <a:p>
            <a:pPr algn="ctr"/>
            <a:r>
              <a:rPr lang="zh-CN" altLang="en-US" sz="2400" b="1" dirty="0">
                <a:solidFill>
                  <a:schemeClr val="bg1"/>
                </a:solidFill>
                <a:latin typeface="+mn-ea"/>
                <a:sym typeface="+mn-lt"/>
              </a:rPr>
              <a:t>控制系统</a:t>
            </a:r>
            <a:endParaRPr lang="zh-CN" altLang="en-US" sz="2400" b="1" dirty="0">
              <a:solidFill>
                <a:schemeClr val="bg1"/>
              </a:solidFill>
              <a:latin typeface="+mn-ea"/>
              <a:sym typeface="+mn-lt"/>
            </a:endParaRPr>
          </a:p>
        </p:txBody>
      </p:sp>
      <p:grpSp>
        <p:nvGrpSpPr>
          <p:cNvPr id="18" name="组合 20"/>
          <p:cNvGrpSpPr/>
          <p:nvPr/>
        </p:nvGrpSpPr>
        <p:grpSpPr>
          <a:xfrm>
            <a:off x="608401" y="3006086"/>
            <a:ext cx="3459960" cy="2601546"/>
            <a:chOff x="-2168" y="2436191"/>
            <a:chExt cx="2848389" cy="1950700"/>
          </a:xfrm>
        </p:grpSpPr>
        <p:sp>
          <p:nvSpPr>
            <p:cNvPr id="19" name="矩形 18"/>
            <p:cNvSpPr/>
            <p:nvPr/>
          </p:nvSpPr>
          <p:spPr>
            <a:xfrm>
              <a:off x="503238" y="2548492"/>
              <a:ext cx="165619" cy="196161"/>
            </a:xfrm>
            <a:prstGeom prst="rect">
              <a:avLst/>
            </a:prstGeom>
          </p:spPr>
          <p:txBody>
            <a:bodyPr wrap="none">
              <a:spAutoFit/>
            </a:bodyPr>
            <a:lstStyle/>
            <a:p>
              <a:pPr lvl="0" eaLnBrk="0" fontAlgn="base" hangingPunct="0">
                <a:spcBef>
                  <a:spcPct val="0"/>
                </a:spcBef>
                <a:spcAft>
                  <a:spcPct val="0"/>
                </a:spcAft>
                <a:defRPr/>
              </a:pPr>
              <a:endParaRPr lang="zh-CN" altLang="en-US" sz="1100" b="1" kern="0" dirty="0">
                <a:solidFill>
                  <a:srgbClr val="C00000"/>
                </a:solidFill>
                <a:latin typeface="微软雅黑" panose="020B0503020204020204" charset="-122"/>
                <a:ea typeface="微软雅黑" panose="020B0503020204020204" charset="-122"/>
              </a:endParaRPr>
            </a:p>
          </p:txBody>
        </p:sp>
        <p:sp>
          <p:nvSpPr>
            <p:cNvPr id="20" name="矩形 19"/>
            <p:cNvSpPr/>
            <p:nvPr/>
          </p:nvSpPr>
          <p:spPr>
            <a:xfrm>
              <a:off x="-2168" y="2436191"/>
              <a:ext cx="2848389" cy="1950700"/>
            </a:xfrm>
            <a:prstGeom prst="rect">
              <a:avLst/>
            </a:prstGeom>
          </p:spPr>
          <p:txBody>
            <a:bodyPr wrap="square">
              <a:spAutoFit/>
            </a:bodyPr>
            <a:lstStyle/>
            <a:p>
              <a:pPr marL="171450" indent="-171450" eaLnBrk="0" hangingPunct="0">
                <a:lnSpc>
                  <a:spcPct val="150000"/>
                </a:lnSpc>
                <a:buFont typeface="Wingdings" panose="05000000000000000000" pitchFamily="2" charset="2"/>
                <a:buChar char="l"/>
                <a:defRPr/>
              </a:pPr>
              <a:r>
                <a:rPr lang="zh-CN" altLang="en-US"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本地版本控制系统是位于本地计算机上的本地数据库，其中每个文件更改都作为补丁存储。每个补丁集仅包含自上一版本以来对该文件所做的更改。</a:t>
              </a:r>
              <a:endParaRPr lang="en-US"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endParaRPr>
            </a:p>
            <a:p>
              <a:pPr marL="171450" indent="-171450" eaLnBrk="0" hangingPunct="0">
                <a:lnSpc>
                  <a:spcPct val="150000"/>
                </a:lnSpc>
                <a:buFont typeface="Wingdings" panose="05000000000000000000" pitchFamily="2" charset="2"/>
                <a:buChar char="l"/>
                <a:defRPr/>
              </a:pPr>
              <a:r>
                <a:rPr lang="zh-CN" altLang="en-US"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主要问题是所有内容都存储在本地。如果本地数据库出现任何问题，所有补丁都将丢失。如果单个版本出现任何问题，则该版本之后所做的所有更改都将丢失。开发人员或团队协作时非常困难或几乎不可能。</a:t>
              </a:r>
              <a:endParaRPr lang="en-US"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endParaRPr>
            </a:p>
            <a:p>
              <a:pPr marL="171450" indent="-171450" eaLnBrk="0" hangingPunct="0">
                <a:lnSpc>
                  <a:spcPct val="150000"/>
                </a:lnSpc>
                <a:buFont typeface="Wingdings" panose="05000000000000000000" pitchFamily="2" charset="2"/>
                <a:buChar char="l"/>
                <a:defRPr/>
              </a:pPr>
              <a:r>
                <a:rPr lang="zh-CN" altLang="en-US"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代表系统：源代码控制系统</a:t>
              </a:r>
              <a:r>
                <a:rPr lang="en-US"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a:t>
              </a:r>
              <a:r>
                <a:rPr lang="en-GB"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SCCS) – 1972</a:t>
              </a:r>
              <a:r>
                <a:rPr lang="zh-CN" altLang="en-US"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、修订控制系统</a:t>
              </a:r>
              <a:r>
                <a:rPr lang="en-US"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a:t>
              </a:r>
              <a:r>
                <a:rPr lang="en-GB"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RCS) – 1982</a:t>
              </a:r>
              <a:r>
                <a:rPr lang="zh-CN" altLang="en-US"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rPr>
                <a:t>。</a:t>
              </a:r>
              <a:endParaRPr lang="en-GB" altLang="zh-CN" sz="1100" noProof="1">
                <a:solidFill>
                  <a:schemeClr val="tx1">
                    <a:lumMod val="50000"/>
                    <a:lumOff val="50000"/>
                  </a:schemeClr>
                </a:solidFill>
                <a:latin typeface="方正少儿简体" panose="03000509000000000000" pitchFamily="65" charset="-122"/>
                <a:ea typeface="方正少儿简体" panose="03000509000000000000" pitchFamily="65" charset="-122"/>
                <a:sym typeface="+mn-ea"/>
              </a:endParaRPr>
            </a:p>
          </p:txBody>
        </p:sp>
      </p:grpSp>
      <p:sp>
        <p:nvSpPr>
          <p:cNvPr id="21" name="42 Rectángulo"/>
          <p:cNvSpPr/>
          <p:nvPr/>
        </p:nvSpPr>
        <p:spPr>
          <a:xfrm>
            <a:off x="4785219" y="1777654"/>
            <a:ext cx="2634757" cy="1050701"/>
          </a:xfrm>
          <a:prstGeom prst="rect">
            <a:avLst/>
          </a:prstGeom>
          <a:solidFill>
            <a:srgbClr val="B20C14"/>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91421" tIns="45709" rIns="91421" bIns="45709" anchor="ctr"/>
          <a:lstStyle/>
          <a:p>
            <a:pPr algn="ctr"/>
            <a:r>
              <a:rPr lang="zh-CN" altLang="en-US" sz="2400" b="1" dirty="0">
                <a:solidFill>
                  <a:schemeClr val="bg1"/>
                </a:solidFill>
                <a:latin typeface="+mj-ea"/>
                <a:ea typeface="+mj-ea"/>
                <a:sym typeface="+mn-lt"/>
              </a:rPr>
              <a:t>集中式版本</a:t>
            </a:r>
            <a:endParaRPr lang="en-US" altLang="zh-CN" sz="2400" b="1" dirty="0">
              <a:solidFill>
                <a:schemeClr val="bg1"/>
              </a:solidFill>
              <a:latin typeface="+mj-ea"/>
              <a:ea typeface="+mj-ea"/>
              <a:sym typeface="+mn-lt"/>
            </a:endParaRPr>
          </a:p>
          <a:p>
            <a:pPr algn="ctr"/>
            <a:r>
              <a:rPr lang="zh-CN" altLang="en-US" sz="2400" b="1" dirty="0">
                <a:solidFill>
                  <a:schemeClr val="bg1"/>
                </a:solidFill>
                <a:latin typeface="+mj-ea"/>
                <a:ea typeface="+mj-ea"/>
                <a:sym typeface="+mn-lt"/>
              </a:rPr>
              <a:t>控制系统</a:t>
            </a:r>
            <a:endParaRPr lang="zh-CN" altLang="en-US" sz="2400" b="1" dirty="0">
              <a:solidFill>
                <a:schemeClr val="bg1"/>
              </a:solidFill>
              <a:latin typeface="+mj-ea"/>
              <a:ea typeface="+mj-ea"/>
              <a:sym typeface="+mn-lt"/>
            </a:endParaRPr>
          </a:p>
        </p:txBody>
      </p:sp>
      <p:grpSp>
        <p:nvGrpSpPr>
          <p:cNvPr id="22" name="组合 24"/>
          <p:cNvGrpSpPr/>
          <p:nvPr/>
        </p:nvGrpSpPr>
        <p:grpSpPr>
          <a:xfrm>
            <a:off x="4495730" y="3009792"/>
            <a:ext cx="3200539" cy="2511265"/>
            <a:chOff x="211678" y="2218040"/>
            <a:chExt cx="2869410" cy="1883006"/>
          </a:xfrm>
        </p:grpSpPr>
        <p:sp>
          <p:nvSpPr>
            <p:cNvPr id="23" name="矩形 22"/>
            <p:cNvSpPr/>
            <p:nvPr/>
          </p:nvSpPr>
          <p:spPr>
            <a:xfrm>
              <a:off x="471218" y="2548491"/>
              <a:ext cx="165619" cy="284675"/>
            </a:xfrm>
            <a:prstGeom prst="rect">
              <a:avLst/>
            </a:prstGeom>
          </p:spPr>
          <p:txBody>
            <a:bodyPr wrap="none">
              <a:spAutoFit/>
            </a:bodyPr>
            <a:lstStyle/>
            <a:p>
              <a:pPr lvl="0" eaLnBrk="0" fontAlgn="base" hangingPunct="0">
                <a:spcBef>
                  <a:spcPct val="0"/>
                </a:spcBef>
                <a:spcAft>
                  <a:spcPct val="0"/>
                </a:spcAft>
                <a:defRPr/>
              </a:pPr>
              <a:endParaRPr lang="zh-CN" altLang="en-US" sz="1865" b="1" kern="0" dirty="0">
                <a:solidFill>
                  <a:srgbClr val="C00000"/>
                </a:solidFill>
                <a:latin typeface="微软雅黑" panose="020B0503020204020204" charset="-122"/>
                <a:ea typeface="微软雅黑" panose="020B0503020204020204" charset="-122"/>
              </a:endParaRPr>
            </a:p>
          </p:txBody>
        </p:sp>
        <p:sp>
          <p:nvSpPr>
            <p:cNvPr id="24" name="矩形 23"/>
            <p:cNvSpPr/>
            <p:nvPr/>
          </p:nvSpPr>
          <p:spPr>
            <a:xfrm>
              <a:off x="211678" y="2218040"/>
              <a:ext cx="2869410" cy="1883006"/>
            </a:xfrm>
            <a:prstGeom prst="rect">
              <a:avLst/>
            </a:prstGeom>
          </p:spPr>
          <p:txBody>
            <a:bodyPr wrap="square">
              <a:spAutoFit/>
            </a:bodyPr>
            <a:lstStyle/>
            <a:p>
              <a:pPr marL="171450" indent="-171450">
                <a:lnSpc>
                  <a:spcPct val="120000"/>
                </a:lnSpc>
                <a:buFont typeface="Wingdings" panose="05000000000000000000" pitchFamily="2" charset="2"/>
                <a:buChar char="l"/>
              </a:pPr>
              <a:r>
                <a:rPr lang="zh-CN" altLang="en-US" sz="1100" noProof="1">
                  <a:solidFill>
                    <a:schemeClr val="tx1">
                      <a:lumMod val="50000"/>
                      <a:lumOff val="50000"/>
                    </a:schemeClr>
                  </a:solidFill>
                  <a:ea typeface="方正少儿简体" panose="03000509000000000000" pitchFamily="65" charset="-122"/>
                  <a:sym typeface="+mn-ea"/>
                </a:rPr>
                <a:t>集中式版本控制系统有一个包含所有文件版本的服务器。这使多个客户端可以同时访问服务器上的文件，将它们拉到本地计算机或将它们从本地计算机推送到服务器。这允许与其他开发人员或团队轻松协作。</a:t>
              </a:r>
              <a:endParaRPr lang="en-US" altLang="zh-CN" sz="1100" noProof="1">
                <a:solidFill>
                  <a:schemeClr val="tx1">
                    <a:lumMod val="50000"/>
                    <a:lumOff val="50000"/>
                  </a:schemeClr>
                </a:solidFill>
                <a:ea typeface="方正少儿简体" panose="03000509000000000000" pitchFamily="65" charset="-122"/>
                <a:sym typeface="+mn-ea"/>
              </a:endParaRPr>
            </a:p>
            <a:p>
              <a:pPr marL="171450" indent="-171450">
                <a:lnSpc>
                  <a:spcPct val="120000"/>
                </a:lnSpc>
                <a:buFont typeface="Wingdings" panose="05000000000000000000" pitchFamily="2" charset="2"/>
                <a:buChar char="l"/>
              </a:pPr>
              <a:r>
                <a:rPr lang="zh-CN" altLang="en-US" sz="1100" noProof="1">
                  <a:solidFill>
                    <a:schemeClr val="tx1">
                      <a:lumMod val="50000"/>
                      <a:lumOff val="50000"/>
                    </a:schemeClr>
                  </a:solidFill>
                  <a:ea typeface="方正少儿简体" panose="03000509000000000000" pitchFamily="65" charset="-122"/>
                  <a:sym typeface="+mn-ea"/>
                </a:rPr>
                <a:t>最大问题是一切都存储在中央服务器上。如果该服务器发生问题，则没有人可以保存他们的版本更改、拉取文件或进行任何协作。 </a:t>
              </a:r>
              <a:endParaRPr lang="en-US" altLang="zh-CN" sz="1100" noProof="1">
                <a:solidFill>
                  <a:schemeClr val="tx1">
                    <a:lumMod val="50000"/>
                    <a:lumOff val="50000"/>
                  </a:schemeClr>
                </a:solidFill>
                <a:ea typeface="方正少儿简体" panose="03000509000000000000" pitchFamily="65" charset="-122"/>
                <a:sym typeface="+mn-ea"/>
              </a:endParaRPr>
            </a:p>
            <a:p>
              <a:pPr marL="171450" indent="-171450">
                <a:lnSpc>
                  <a:spcPct val="120000"/>
                </a:lnSpc>
                <a:buFont typeface="Wingdings" panose="05000000000000000000" pitchFamily="2" charset="2"/>
                <a:buChar char="l"/>
              </a:pPr>
              <a:r>
                <a:rPr lang="zh-CN" altLang="en-US" sz="1100" noProof="1">
                  <a:solidFill>
                    <a:schemeClr val="tx1">
                      <a:lumMod val="50000"/>
                      <a:lumOff val="50000"/>
                    </a:schemeClr>
                  </a:solidFill>
                  <a:ea typeface="方正少儿简体" panose="03000509000000000000" pitchFamily="65" charset="-122"/>
                  <a:sym typeface="+mn-ea"/>
                </a:rPr>
                <a:t>代表系统：</a:t>
              </a:r>
              <a:r>
                <a:rPr lang="zh-CN" altLang="zh-CN" sz="1100" dirty="0">
                  <a:solidFill>
                    <a:schemeClr val="tx1">
                      <a:lumMod val="50000"/>
                      <a:lumOff val="50000"/>
                    </a:schemeClr>
                  </a:solidFill>
                  <a:ea typeface="方正少儿简体" panose="03000509000000000000" pitchFamily="65" charset="-122"/>
                </a:rPr>
                <a:t>并发版本控制系统</a:t>
              </a:r>
              <a:r>
                <a:rPr lang="en-US" altLang="zh-CN" sz="1100" dirty="0">
                  <a:solidFill>
                    <a:schemeClr val="tx1">
                      <a:lumMod val="50000"/>
                      <a:lumOff val="50000"/>
                    </a:schemeClr>
                  </a:solidFill>
                  <a:ea typeface="方正少儿简体" panose="03000509000000000000" pitchFamily="65" charset="-122"/>
                </a:rPr>
                <a:t>(CVS) – 1986</a:t>
              </a:r>
              <a:r>
                <a:rPr lang="zh-CN" altLang="en-US" sz="1100" dirty="0">
                  <a:solidFill>
                    <a:schemeClr val="tx1">
                      <a:lumMod val="50000"/>
                      <a:lumOff val="50000"/>
                    </a:schemeClr>
                  </a:solidFill>
                  <a:ea typeface="方正少儿简体" panose="03000509000000000000" pitchFamily="65" charset="-122"/>
                </a:rPr>
                <a:t>、</a:t>
              </a:r>
              <a:r>
                <a:rPr lang="en-US" altLang="zh-CN" sz="1100" dirty="0">
                  <a:solidFill>
                    <a:schemeClr val="tx1">
                      <a:lumMod val="50000"/>
                      <a:lumOff val="50000"/>
                    </a:schemeClr>
                  </a:solidFill>
                  <a:ea typeface="方正少儿简体" panose="03000509000000000000" pitchFamily="65" charset="-122"/>
                </a:rPr>
                <a:t>ClearCase – 1992</a:t>
              </a:r>
              <a:r>
                <a:rPr lang="zh-CN" altLang="en-US" sz="1100" dirty="0">
                  <a:solidFill>
                    <a:schemeClr val="tx1">
                      <a:lumMod val="50000"/>
                      <a:lumOff val="50000"/>
                    </a:schemeClr>
                  </a:solidFill>
                  <a:ea typeface="方正少儿简体" panose="03000509000000000000" pitchFamily="65" charset="-122"/>
                </a:rPr>
                <a:t>、</a:t>
              </a:r>
              <a:r>
                <a:rPr lang="en-US" altLang="zh-CN" sz="1100" dirty="0" err="1">
                  <a:solidFill>
                    <a:schemeClr val="tx1">
                      <a:lumMod val="50000"/>
                      <a:lumOff val="50000"/>
                    </a:schemeClr>
                  </a:solidFill>
                  <a:ea typeface="方正少儿简体" panose="03000509000000000000" pitchFamily="65" charset="-122"/>
                </a:rPr>
                <a:t>Subvison</a:t>
              </a:r>
              <a:r>
                <a:rPr lang="en-US" altLang="zh-CN" sz="1100" dirty="0">
                  <a:solidFill>
                    <a:schemeClr val="tx1">
                      <a:lumMod val="50000"/>
                      <a:lumOff val="50000"/>
                    </a:schemeClr>
                  </a:solidFill>
                  <a:ea typeface="方正少儿简体" panose="03000509000000000000" pitchFamily="65" charset="-122"/>
                </a:rPr>
                <a:t> </a:t>
              </a:r>
              <a:r>
                <a:rPr lang="zh-CN" altLang="en-US" sz="1100" dirty="0">
                  <a:solidFill>
                    <a:schemeClr val="tx1">
                      <a:lumMod val="50000"/>
                      <a:lumOff val="50000"/>
                    </a:schemeClr>
                  </a:solidFill>
                  <a:ea typeface="方正少儿简体" panose="03000509000000000000" pitchFamily="65" charset="-122"/>
                </a:rPr>
                <a:t>（</a:t>
              </a:r>
              <a:r>
                <a:rPr lang="en-US" altLang="zh-CN" sz="1100" dirty="0">
                  <a:solidFill>
                    <a:schemeClr val="tx1">
                      <a:lumMod val="50000"/>
                      <a:lumOff val="50000"/>
                    </a:schemeClr>
                  </a:solidFill>
                  <a:ea typeface="方正少儿简体" panose="03000509000000000000" pitchFamily="65" charset="-122"/>
                </a:rPr>
                <a:t>SVN</a:t>
              </a:r>
              <a:r>
                <a:rPr lang="zh-CN" altLang="en-US" sz="1100" dirty="0">
                  <a:solidFill>
                    <a:schemeClr val="tx1">
                      <a:lumMod val="50000"/>
                      <a:lumOff val="50000"/>
                    </a:schemeClr>
                  </a:solidFill>
                  <a:ea typeface="方正少儿简体" panose="03000509000000000000" pitchFamily="65" charset="-122"/>
                </a:rPr>
                <a:t>）</a:t>
              </a:r>
              <a:r>
                <a:rPr lang="en-US" altLang="zh-CN" sz="1100" dirty="0">
                  <a:solidFill>
                    <a:schemeClr val="tx1">
                      <a:lumMod val="50000"/>
                      <a:lumOff val="50000"/>
                    </a:schemeClr>
                  </a:solidFill>
                  <a:ea typeface="方正少儿简体" panose="03000509000000000000" pitchFamily="65" charset="-122"/>
                </a:rPr>
                <a:t>– 2000</a:t>
              </a:r>
              <a:r>
                <a:rPr lang="zh-CN" altLang="en-US" sz="1100" dirty="0">
                  <a:solidFill>
                    <a:schemeClr val="tx1">
                      <a:lumMod val="50000"/>
                      <a:lumOff val="50000"/>
                    </a:schemeClr>
                  </a:solidFill>
                  <a:ea typeface="方正少儿简体" panose="03000509000000000000" pitchFamily="65" charset="-122"/>
                </a:rPr>
                <a:t>、</a:t>
              </a:r>
              <a:r>
                <a:rPr lang="en-GB" altLang="zh-CN" sz="1100" dirty="0">
                  <a:solidFill>
                    <a:schemeClr val="tx1">
                      <a:lumMod val="50000"/>
                      <a:lumOff val="50000"/>
                    </a:schemeClr>
                  </a:solidFill>
                  <a:ea typeface="方正少儿简体" panose="03000509000000000000" pitchFamily="65" charset="-122"/>
                </a:rPr>
                <a:t>Microsoft Team Foundation Server (TFS) </a:t>
              </a:r>
              <a:endParaRPr lang="zh-CN" altLang="zh-CN" sz="1100" dirty="0">
                <a:solidFill>
                  <a:schemeClr val="tx1">
                    <a:lumMod val="50000"/>
                    <a:lumOff val="50000"/>
                  </a:schemeClr>
                </a:solidFill>
                <a:ea typeface="方正少儿简体" panose="03000509000000000000" pitchFamily="65" charset="-122"/>
              </a:endParaRPr>
            </a:p>
          </p:txBody>
        </p:sp>
      </p:grpSp>
      <p:sp>
        <p:nvSpPr>
          <p:cNvPr id="25" name="51 Rectángulo"/>
          <p:cNvSpPr/>
          <p:nvPr/>
        </p:nvSpPr>
        <p:spPr>
          <a:xfrm>
            <a:off x="8309284" y="1777655"/>
            <a:ext cx="2636520" cy="1050700"/>
          </a:xfrm>
          <a:prstGeom prst="rect">
            <a:avLst/>
          </a:prstGeom>
          <a:solidFill>
            <a:srgbClr val="B20C14"/>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91421" tIns="45709" rIns="91421" bIns="45709" anchor="ctr"/>
          <a:lstStyle/>
          <a:p>
            <a:pPr algn="ctr"/>
            <a:r>
              <a:rPr lang="zh-CN" altLang="en-US" sz="2400" b="1" dirty="0">
                <a:solidFill>
                  <a:schemeClr val="bg1"/>
                </a:solidFill>
                <a:latin typeface="+mj-ea"/>
                <a:ea typeface="+mj-ea"/>
                <a:sym typeface="+mn-lt"/>
              </a:rPr>
              <a:t>分布式版本</a:t>
            </a:r>
            <a:endParaRPr lang="en-US" altLang="zh-CN" sz="2400" b="1" dirty="0">
              <a:solidFill>
                <a:schemeClr val="bg1"/>
              </a:solidFill>
              <a:latin typeface="+mj-ea"/>
              <a:ea typeface="+mj-ea"/>
              <a:sym typeface="+mn-lt"/>
            </a:endParaRPr>
          </a:p>
          <a:p>
            <a:pPr algn="ctr"/>
            <a:r>
              <a:rPr lang="zh-CN" altLang="en-US" sz="2400" b="1" dirty="0">
                <a:solidFill>
                  <a:schemeClr val="bg1"/>
                </a:solidFill>
                <a:latin typeface="+mj-ea"/>
                <a:ea typeface="+mj-ea"/>
                <a:sym typeface="+mn-lt"/>
              </a:rPr>
              <a:t>控制系统</a:t>
            </a:r>
            <a:endParaRPr lang="zh-CN" altLang="en-US" sz="2400" b="1" dirty="0">
              <a:solidFill>
                <a:schemeClr val="bg1"/>
              </a:solidFill>
              <a:latin typeface="+mj-ea"/>
              <a:ea typeface="+mj-ea"/>
              <a:sym typeface="+mn-lt"/>
            </a:endParaRPr>
          </a:p>
        </p:txBody>
      </p:sp>
      <p:grpSp>
        <p:nvGrpSpPr>
          <p:cNvPr id="26" name="组合 28"/>
          <p:cNvGrpSpPr/>
          <p:nvPr/>
        </p:nvGrpSpPr>
        <p:grpSpPr>
          <a:xfrm>
            <a:off x="7985759" y="2975533"/>
            <a:ext cx="3459931" cy="2601291"/>
            <a:chOff x="456154" y="2215263"/>
            <a:chExt cx="3101965" cy="1950509"/>
          </a:xfrm>
        </p:grpSpPr>
        <p:sp>
          <p:nvSpPr>
            <p:cNvPr id="27" name="矩形 26"/>
            <p:cNvSpPr/>
            <p:nvPr/>
          </p:nvSpPr>
          <p:spPr>
            <a:xfrm>
              <a:off x="467746" y="2548491"/>
              <a:ext cx="165619" cy="284675"/>
            </a:xfrm>
            <a:prstGeom prst="rect">
              <a:avLst/>
            </a:prstGeom>
          </p:spPr>
          <p:txBody>
            <a:bodyPr wrap="none">
              <a:spAutoFit/>
            </a:bodyPr>
            <a:lstStyle/>
            <a:p>
              <a:pPr lvl="0" eaLnBrk="0" fontAlgn="base" hangingPunct="0">
                <a:spcBef>
                  <a:spcPct val="0"/>
                </a:spcBef>
                <a:spcAft>
                  <a:spcPct val="0"/>
                </a:spcAft>
                <a:defRPr/>
              </a:pPr>
              <a:endParaRPr lang="zh-CN" altLang="en-US" sz="1865" b="1" kern="0" dirty="0">
                <a:solidFill>
                  <a:srgbClr val="C00000"/>
                </a:solidFill>
                <a:latin typeface="微软雅黑" panose="020B0503020204020204" charset="-122"/>
                <a:ea typeface="微软雅黑" panose="020B0503020204020204" charset="-122"/>
              </a:endParaRPr>
            </a:p>
          </p:txBody>
        </p:sp>
        <p:sp>
          <p:nvSpPr>
            <p:cNvPr id="28" name="矩形 27"/>
            <p:cNvSpPr/>
            <p:nvPr/>
          </p:nvSpPr>
          <p:spPr>
            <a:xfrm>
              <a:off x="456154" y="2215263"/>
              <a:ext cx="3101965" cy="1950509"/>
            </a:xfrm>
            <a:prstGeom prst="rect">
              <a:avLst/>
            </a:prstGeom>
          </p:spPr>
          <p:txBody>
            <a:bodyPr wrap="square">
              <a:spAutoFit/>
            </a:bodyPr>
            <a:lstStyle/>
            <a:p>
              <a:pPr marL="171450" indent="-171450">
                <a:lnSpc>
                  <a:spcPct val="150000"/>
                </a:lnSpc>
                <a:buFont typeface="Wingdings" panose="05000000000000000000" pitchFamily="2" charset="2"/>
                <a:buChar char="l"/>
              </a:pPr>
              <a:r>
                <a:rPr lang="zh-CN" altLang="en-US" sz="1100" noProof="1">
                  <a:solidFill>
                    <a:schemeClr val="tx1">
                      <a:lumMod val="50000"/>
                      <a:lumOff val="50000"/>
                    </a:schemeClr>
                  </a:solidFill>
                  <a:ea typeface="方正少儿简体" panose="03000509000000000000" pitchFamily="65" charset="-122"/>
                  <a:sym typeface="+mn-ea"/>
                </a:rPr>
                <a:t>分布式版本控制系统，客户端不仅可以从服务器上检出文件的最新快照，还可以完全镜像存储库，包括其完整历史记录。因此，在一个项目上合作的每个人都拥有整个项目的本地副本，即拥有他们自己的本地数据库以及他们自己的完整历史。使用此模型，如果服务器变得不可用或死机，任何客户端存​​储库都可以将项目版本的副本发送到任何其他客户端或在服务器可用时返回到服务器。</a:t>
              </a:r>
              <a:endParaRPr lang="en-US" altLang="zh-CN" sz="1100" noProof="1">
                <a:solidFill>
                  <a:schemeClr val="tx1">
                    <a:lumMod val="50000"/>
                    <a:lumOff val="50000"/>
                  </a:schemeClr>
                </a:solidFill>
                <a:ea typeface="方正少儿简体" panose="03000509000000000000" pitchFamily="65" charset="-122"/>
                <a:sym typeface="+mn-ea"/>
              </a:endParaRPr>
            </a:p>
            <a:p>
              <a:pPr marL="171450" indent="-171450">
                <a:lnSpc>
                  <a:spcPct val="150000"/>
                </a:lnSpc>
                <a:buFont typeface="Wingdings" panose="05000000000000000000" pitchFamily="2" charset="2"/>
                <a:buChar char="l"/>
              </a:pPr>
              <a:r>
                <a:rPr lang="zh-CN" altLang="en-US" sz="1100" noProof="1">
                  <a:solidFill>
                    <a:schemeClr val="tx1">
                      <a:lumMod val="50000"/>
                      <a:lumOff val="50000"/>
                    </a:schemeClr>
                  </a:solidFill>
                  <a:ea typeface="方正少儿简体" panose="03000509000000000000" pitchFamily="65" charset="-122"/>
                  <a:sym typeface="+mn-ea"/>
                </a:rPr>
                <a:t>代表系统：</a:t>
              </a:r>
              <a:r>
                <a:rPr lang="en-US" altLang="zh-CN" sz="1100" noProof="1">
                  <a:solidFill>
                    <a:schemeClr val="tx1">
                      <a:lumMod val="50000"/>
                      <a:lumOff val="50000"/>
                    </a:schemeClr>
                  </a:solidFill>
                  <a:ea typeface="方正少儿简体" panose="03000509000000000000" pitchFamily="65" charset="-122"/>
                  <a:sym typeface="+mn-ea"/>
                </a:rPr>
                <a:t>Git</a:t>
              </a:r>
              <a:r>
                <a:rPr lang="zh-CN" altLang="en-US" sz="1100" noProof="1">
                  <a:solidFill>
                    <a:schemeClr val="tx1">
                      <a:lumMod val="50000"/>
                      <a:lumOff val="50000"/>
                    </a:schemeClr>
                  </a:solidFill>
                  <a:ea typeface="方正少儿简体" panose="03000509000000000000" pitchFamily="65" charset="-122"/>
                  <a:sym typeface="+mn-ea"/>
                </a:rPr>
                <a:t>，衍生的</a:t>
              </a:r>
              <a:r>
                <a:rPr lang="en-US" altLang="zh-CN" sz="1100" noProof="1">
                  <a:solidFill>
                    <a:schemeClr val="tx1">
                      <a:lumMod val="50000"/>
                      <a:lumOff val="50000"/>
                    </a:schemeClr>
                  </a:solidFill>
                  <a:ea typeface="方正少儿简体" panose="03000509000000000000" pitchFamily="65" charset="-122"/>
                  <a:sym typeface="+mn-ea"/>
                </a:rPr>
                <a:t>GitHub</a:t>
              </a:r>
              <a:r>
                <a:rPr lang="zh-CN" altLang="en-US" sz="1100" noProof="1">
                  <a:solidFill>
                    <a:schemeClr val="tx1">
                      <a:lumMod val="50000"/>
                      <a:lumOff val="50000"/>
                    </a:schemeClr>
                  </a:solidFill>
                  <a:ea typeface="方正少儿简体" panose="03000509000000000000" pitchFamily="65" charset="-122"/>
                  <a:sym typeface="+mn-ea"/>
                </a:rPr>
                <a:t>、</a:t>
              </a:r>
              <a:r>
                <a:rPr lang="en-US" altLang="zh-CN" sz="1100" noProof="1">
                  <a:solidFill>
                    <a:schemeClr val="tx1">
                      <a:lumMod val="50000"/>
                      <a:lumOff val="50000"/>
                    </a:schemeClr>
                  </a:solidFill>
                  <a:ea typeface="方正少儿简体" panose="03000509000000000000" pitchFamily="65" charset="-122"/>
                  <a:sym typeface="+mn-ea"/>
                </a:rPr>
                <a:t>Gitee</a:t>
              </a:r>
              <a:r>
                <a:rPr lang="zh-CN" altLang="en-US" sz="1100" noProof="1">
                  <a:solidFill>
                    <a:schemeClr val="tx1">
                      <a:lumMod val="50000"/>
                      <a:lumOff val="50000"/>
                    </a:schemeClr>
                  </a:solidFill>
                  <a:ea typeface="方正少儿简体" panose="03000509000000000000" pitchFamily="65" charset="-122"/>
                  <a:sym typeface="+mn-ea"/>
                </a:rPr>
                <a:t>、</a:t>
              </a:r>
              <a:r>
                <a:rPr lang="en-US" altLang="zh-CN" sz="1100" noProof="1">
                  <a:solidFill>
                    <a:schemeClr val="tx1">
                      <a:lumMod val="50000"/>
                      <a:lumOff val="50000"/>
                    </a:schemeClr>
                  </a:solidFill>
                  <a:ea typeface="方正少儿简体" panose="03000509000000000000" pitchFamily="65" charset="-122"/>
                  <a:sym typeface="+mn-ea"/>
                </a:rPr>
                <a:t>Gitea</a:t>
              </a:r>
              <a:r>
                <a:rPr lang="zh-CN" altLang="en-US" sz="1100" noProof="1">
                  <a:solidFill>
                    <a:schemeClr val="tx1">
                      <a:lumMod val="50000"/>
                      <a:lumOff val="50000"/>
                    </a:schemeClr>
                  </a:solidFill>
                  <a:ea typeface="方正少儿简体" panose="03000509000000000000" pitchFamily="65" charset="-122"/>
                  <a:sym typeface="+mn-ea"/>
                </a:rPr>
                <a:t>、</a:t>
              </a:r>
              <a:r>
                <a:rPr lang="en-US" altLang="zh-CN" sz="1100" noProof="1">
                  <a:solidFill>
                    <a:schemeClr val="tx1">
                      <a:lumMod val="50000"/>
                      <a:lumOff val="50000"/>
                    </a:schemeClr>
                  </a:solidFill>
                  <a:ea typeface="方正少儿简体" panose="03000509000000000000" pitchFamily="65" charset="-122"/>
                  <a:sym typeface="+mn-ea"/>
                </a:rPr>
                <a:t>GitLab</a:t>
              </a:r>
              <a:r>
                <a:rPr lang="zh-CN" altLang="en-US" sz="1100" noProof="1">
                  <a:solidFill>
                    <a:schemeClr val="tx1">
                      <a:lumMod val="50000"/>
                      <a:lumOff val="50000"/>
                    </a:schemeClr>
                  </a:solidFill>
                  <a:ea typeface="方正少儿简体" panose="03000509000000000000" pitchFamily="65" charset="-122"/>
                  <a:sym typeface="+mn-ea"/>
                </a:rPr>
                <a:t>等。</a:t>
              </a:r>
              <a:endParaRPr lang="zh-CN" altLang="en-US" sz="1100" dirty="0">
                <a:solidFill>
                  <a:schemeClr val="tx1">
                    <a:lumMod val="50000"/>
                    <a:lumOff val="50000"/>
                  </a:schemeClr>
                </a:solidFill>
                <a:ea typeface="方正少儿简体" panose="03000509000000000000" pitchFamily="65"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randombar(horizontal)">
                                      <p:cBhvr>
                                        <p:cTn id="20" dur="500"/>
                                        <p:tgtEl>
                                          <p:spTgt spid="21"/>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randombar(horizontal)">
                                      <p:cBhvr>
                                        <p:cTn id="33" dur="500"/>
                                        <p:tgtEl>
                                          <p:spTgt spid="25"/>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bldLvl="0" animBg="1"/>
      <p:bldP spid="2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5" name="标题 14"/>
          <p:cNvSpPr>
            <a:spLocks noGrp="1"/>
          </p:cNvSpPr>
          <p:nvPr>
            <p:ph type="title"/>
          </p:nvPr>
        </p:nvSpPr>
        <p:spPr>
          <a:xfrm>
            <a:off x="608400" y="608400"/>
            <a:ext cx="8824967" cy="705600"/>
          </a:xfrm>
          <a:solidFill>
            <a:schemeClr val="bg1"/>
          </a:solidFill>
        </p:spPr>
        <p:txBody>
          <a:bodyPr/>
          <a:lstStyle/>
          <a:p>
            <a:r>
              <a:rPr kumimoji="1" lang="zh-CN" altLang="en-US" dirty="0"/>
              <a:t>为什么需要版本控制系统？</a:t>
            </a:r>
            <a:endParaRPr lang="zh-CN" altLang="en-US" dirty="0"/>
          </a:p>
        </p:txBody>
      </p:sp>
      <p:pic>
        <p:nvPicPr>
          <p:cNvPr id="7" name="Picture 4" descr="https://ss1.bdstatic.com/70cFvXSh_Q1YnxGkpoWK1HF6hhy/it/u=1752031455,327930958&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58" y="4697646"/>
            <a:ext cx="3227386" cy="146087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8564892" y="2087979"/>
            <a:ext cx="2238942" cy="1518625"/>
            <a:chOff x="1259632" y="2799284"/>
            <a:chExt cx="2520280" cy="1659300"/>
          </a:xfrm>
        </p:grpSpPr>
        <p:pic>
          <p:nvPicPr>
            <p:cNvPr id="6" name="Picture 10" descr="https://ss2.bdstatic.com/70cFvnSh_Q1YnxGkpoWK1HF6hhy/it/u=275241058,225601744&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2799284"/>
              <a:ext cx="2520280" cy="117587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051719" y="4155926"/>
              <a:ext cx="1191167" cy="302658"/>
            </a:xfrm>
            <a:prstGeom prst="rect">
              <a:avLst/>
            </a:prstGeom>
            <a:noFill/>
          </p:spPr>
          <p:txBody>
            <a:bodyPr wrap="square" rtlCol="0">
              <a:spAutoFit/>
            </a:bodyPr>
            <a:p>
              <a:r>
                <a:rPr kumimoji="1" lang="en-US" altLang="zh-CN" sz="1200" dirty="0"/>
                <a:t>U</a:t>
              </a:r>
              <a:r>
                <a:rPr kumimoji="1" lang="zh-CN" altLang="en-US" sz="1200" dirty="0"/>
                <a:t>盘拷贝</a:t>
              </a:r>
              <a:endParaRPr kumimoji="1" lang="zh-CN" altLang="en-US" sz="1200" dirty="0"/>
            </a:p>
          </p:txBody>
        </p:sp>
      </p:grpSp>
      <p:sp>
        <p:nvSpPr>
          <p:cNvPr id="12" name="文本框 11"/>
          <p:cNvSpPr txBox="1"/>
          <p:nvPr/>
        </p:nvSpPr>
        <p:spPr>
          <a:xfrm>
            <a:off x="4381500" y="1369416"/>
            <a:ext cx="3413234" cy="414020"/>
          </a:xfrm>
          <a:prstGeom prst="rect">
            <a:avLst/>
          </a:prstGeom>
          <a:noFill/>
        </p:spPr>
        <p:txBody>
          <a:bodyPr wrap="square" rtlCol="0">
            <a:spAutoFit/>
          </a:bodyPr>
          <a:p>
            <a:pPr>
              <a:lnSpc>
                <a:spcPct val="150000"/>
              </a:lnSpc>
            </a:pPr>
            <a:r>
              <a:rPr lang="en-US" altLang="zh-CN" sz="1400" dirty="0">
                <a:solidFill>
                  <a:srgbClr val="5E5E5E"/>
                </a:solidFill>
                <a:latin typeface="微软雅黑" panose="020B0503020204020204" charset="-122"/>
                <a:ea typeface="微软雅黑" panose="020B0503020204020204" charset="-122"/>
                <a:cs typeface="Helvetica Neue" panose="02000503000000020004"/>
              </a:rPr>
              <a:t>-</a:t>
            </a:r>
            <a:r>
              <a:rPr lang="zh-CN" altLang="en-US" sz="1400" dirty="0">
                <a:solidFill>
                  <a:srgbClr val="5E5E5E"/>
                </a:solidFill>
                <a:latin typeface="微软雅黑" panose="020B0503020204020204" charset="-122"/>
                <a:ea typeface="微软雅黑" panose="020B0503020204020204" charset="-122"/>
                <a:cs typeface="Helvetica Neue" panose="02000503000000020004"/>
              </a:rPr>
              <a:t> 文件</a:t>
            </a:r>
            <a:r>
              <a:rPr lang="zh-CN" altLang="en-US" sz="1400" dirty="0">
                <a:solidFill>
                  <a:srgbClr val="5E5E5E"/>
                </a:solidFill>
                <a:latin typeface="微软雅黑" panose="020B0503020204020204" charset="-122"/>
                <a:ea typeface="微软雅黑" panose="020B0503020204020204" charset="-122"/>
                <a:cs typeface="Helvetica Neue" panose="02000503000000020004"/>
              </a:rPr>
              <a:t>操作的时候可能遇到的几种情况 </a:t>
            </a:r>
            <a:r>
              <a:rPr lang="en-US" altLang="zh-CN" sz="1400" dirty="0">
                <a:solidFill>
                  <a:srgbClr val="5E5E5E"/>
                </a:solidFill>
                <a:latin typeface="微软雅黑" panose="020B0503020204020204" charset="-122"/>
                <a:ea typeface="微软雅黑" panose="020B0503020204020204" charset="-122"/>
                <a:cs typeface="Helvetica Neue" panose="02000503000000020004"/>
              </a:rPr>
              <a:t>-</a:t>
            </a:r>
            <a:endParaRPr lang="en-US" altLang="zh-CN" sz="1400" dirty="0">
              <a:solidFill>
                <a:srgbClr val="5E5E5E"/>
              </a:solidFill>
              <a:latin typeface="微软雅黑" panose="020B0503020204020204" charset="-122"/>
              <a:ea typeface="微软雅黑" panose="020B0503020204020204" charset="-122"/>
              <a:cs typeface="Helvetica Neue" panose="02000503000000020004"/>
            </a:endParaRPr>
          </a:p>
        </p:txBody>
      </p:sp>
      <p:sp>
        <p:nvSpPr>
          <p:cNvPr id="2" name="左弧形箭头 14"/>
          <p:cNvSpPr/>
          <p:nvPr/>
        </p:nvSpPr>
        <p:spPr>
          <a:xfrm rot="16200000">
            <a:off x="3557425" y="3670993"/>
            <a:ext cx="701703" cy="1775187"/>
          </a:xfrm>
          <a:custGeom>
            <a:avLst/>
            <a:gdLst>
              <a:gd name="connsiteX0" fmla="*/ 0 w 701703"/>
              <a:gd name="connsiteY0" fmla="*/ 1483703 h 1775187"/>
              <a:gd name="connsiteX1" fmla="*/ 354332 w 701703"/>
              <a:gd name="connsiteY1" fmla="*/ 1097384 h 1775187"/>
              <a:gd name="connsiteX2" fmla="*/ 354332 w 701703"/>
              <a:gd name="connsiteY2" fmla="*/ 1291058 h 1775187"/>
              <a:gd name="connsiteX3" fmla="*/ 694678 w 701703"/>
              <a:gd name="connsiteY3" fmla="*/ 790757 h 1775187"/>
              <a:gd name="connsiteX4" fmla="*/ 354332 w 701703"/>
              <a:gd name="connsiteY4" fmla="*/ 1486679 h 1775187"/>
              <a:gd name="connsiteX5" fmla="*/ 354332 w 701703"/>
              <a:gd name="connsiteY5" fmla="*/ 1680352 h 1775187"/>
              <a:gd name="connsiteX6" fmla="*/ 0 w 701703"/>
              <a:gd name="connsiteY6" fmla="*/ 1483703 h 1775187"/>
              <a:gd name="connsiteX0-1" fmla="*/ 701703 w 701703"/>
              <a:gd name="connsiteY0-2" fmla="*/ 888567 h 1775187"/>
              <a:gd name="connsiteX1-3" fmla="*/ 0 w 701703"/>
              <a:gd name="connsiteY1-4" fmla="*/ 195621 h 1775187"/>
              <a:gd name="connsiteX2-5" fmla="*/ 0 w 701703"/>
              <a:gd name="connsiteY2-6" fmla="*/ 0 h 1775187"/>
              <a:gd name="connsiteX3-7" fmla="*/ 701703 w 701703"/>
              <a:gd name="connsiteY3-8" fmla="*/ 692946 h 1775187"/>
              <a:gd name="connsiteX4-9" fmla="*/ 701703 w 701703"/>
              <a:gd name="connsiteY4-10" fmla="*/ 888567 h 1775187"/>
              <a:gd name="connsiteX0-11" fmla="*/ 701703 w 701703"/>
              <a:gd name="connsiteY0-12" fmla="*/ 888567 h 1775187"/>
              <a:gd name="connsiteX1-13" fmla="*/ 0 w 701703"/>
              <a:gd name="connsiteY1-14" fmla="*/ 195621 h 1775187"/>
              <a:gd name="connsiteX2-15" fmla="*/ 0 w 701703"/>
              <a:gd name="connsiteY2-16" fmla="*/ 0 h 1775187"/>
              <a:gd name="connsiteX3-17" fmla="*/ 701703 w 701703"/>
              <a:gd name="connsiteY3-18" fmla="*/ 692946 h 1775187"/>
              <a:gd name="connsiteX4-19" fmla="*/ 701703 w 701703"/>
              <a:gd name="connsiteY4-20" fmla="*/ 888567 h 1775187"/>
              <a:gd name="connsiteX5-21" fmla="*/ 354332 w 701703"/>
              <a:gd name="connsiteY5-22" fmla="*/ 1486678 h 1775187"/>
              <a:gd name="connsiteX6-23" fmla="*/ 354332 w 701703"/>
              <a:gd name="connsiteY6-24" fmla="*/ 1680352 h 1775187"/>
              <a:gd name="connsiteX7" fmla="*/ 0 w 701703"/>
              <a:gd name="connsiteY7" fmla="*/ 1483703 h 1775187"/>
              <a:gd name="connsiteX8" fmla="*/ 354332 w 701703"/>
              <a:gd name="connsiteY8" fmla="*/ 1097384 h 1775187"/>
              <a:gd name="connsiteX9" fmla="*/ 354332 w 701703"/>
              <a:gd name="connsiteY9" fmla="*/ 1291058 h 1775187"/>
              <a:gd name="connsiteX10" fmla="*/ 694678 w 701703"/>
              <a:gd name="connsiteY10" fmla="*/ 790757 h 17751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 y="connsiteY6-24"/>
              </a:cxn>
              <a:cxn ang="0">
                <a:pos x="connsiteX7" y="connsiteY7"/>
              </a:cxn>
              <a:cxn ang="0">
                <a:pos x="connsiteX8" y="connsiteY8"/>
              </a:cxn>
              <a:cxn ang="0">
                <a:pos x="connsiteX9" y="connsiteY9"/>
              </a:cxn>
              <a:cxn ang="0">
                <a:pos x="connsiteX10" y="connsiteY10"/>
              </a:cxn>
            </a:cxnLst>
            <a:rect l="l" t="t" r="r" b="b"/>
            <a:pathLst>
              <a:path w="701703" h="1775187" stroke="0" extrusionOk="0">
                <a:moveTo>
                  <a:pt x="0" y="1483703"/>
                </a:moveTo>
                <a:cubicBezTo>
                  <a:pt x="156256" y="1281367"/>
                  <a:pt x="186100" y="1251338"/>
                  <a:pt x="354332" y="1097384"/>
                </a:cubicBezTo>
                <a:cubicBezTo>
                  <a:pt x="356620" y="1182382"/>
                  <a:pt x="355418" y="1209327"/>
                  <a:pt x="354332" y="1291058"/>
                </a:cubicBezTo>
                <a:cubicBezTo>
                  <a:pt x="536688" y="1160191"/>
                  <a:pt x="682440" y="997580"/>
                  <a:pt x="694678" y="790757"/>
                </a:cubicBezTo>
                <a:cubicBezTo>
                  <a:pt x="756194" y="1060851"/>
                  <a:pt x="610224" y="1374088"/>
                  <a:pt x="354332" y="1486679"/>
                </a:cubicBezTo>
                <a:cubicBezTo>
                  <a:pt x="350288" y="1555145"/>
                  <a:pt x="366171" y="1626814"/>
                  <a:pt x="354332" y="1680352"/>
                </a:cubicBezTo>
                <a:cubicBezTo>
                  <a:pt x="238160" y="1637293"/>
                  <a:pt x="138385" y="1534672"/>
                  <a:pt x="0" y="1483703"/>
                </a:cubicBezTo>
                <a:close/>
              </a:path>
              <a:path w="701703" h="1775187" fill="darkenLess" stroke="0" extrusionOk="0">
                <a:moveTo>
                  <a:pt x="701703" y="888567"/>
                </a:moveTo>
                <a:cubicBezTo>
                  <a:pt x="680019" y="483738"/>
                  <a:pt x="363383" y="184360"/>
                  <a:pt x="0" y="195621"/>
                </a:cubicBezTo>
                <a:cubicBezTo>
                  <a:pt x="2218" y="103297"/>
                  <a:pt x="-3272" y="92252"/>
                  <a:pt x="0" y="0"/>
                </a:cubicBezTo>
                <a:cubicBezTo>
                  <a:pt x="384715" y="-4648"/>
                  <a:pt x="750910" y="359116"/>
                  <a:pt x="701703" y="692946"/>
                </a:cubicBezTo>
                <a:cubicBezTo>
                  <a:pt x="718099" y="762490"/>
                  <a:pt x="705098" y="836547"/>
                  <a:pt x="701703" y="888567"/>
                </a:cubicBezTo>
                <a:close/>
              </a:path>
              <a:path w="701703" h="1775187" fill="none" extrusionOk="0">
                <a:moveTo>
                  <a:pt x="701703" y="888567"/>
                </a:moveTo>
                <a:cubicBezTo>
                  <a:pt x="698133" y="483951"/>
                  <a:pt x="394194" y="201474"/>
                  <a:pt x="0" y="195621"/>
                </a:cubicBezTo>
                <a:cubicBezTo>
                  <a:pt x="3836" y="142475"/>
                  <a:pt x="15300" y="77684"/>
                  <a:pt x="0" y="0"/>
                </a:cubicBezTo>
                <a:cubicBezTo>
                  <a:pt x="397047" y="11482"/>
                  <a:pt x="647024" y="296554"/>
                  <a:pt x="701703" y="692946"/>
                </a:cubicBezTo>
                <a:cubicBezTo>
                  <a:pt x="705877" y="766982"/>
                  <a:pt x="699046" y="800520"/>
                  <a:pt x="701703" y="888567"/>
                </a:cubicBezTo>
                <a:cubicBezTo>
                  <a:pt x="731239" y="1114291"/>
                  <a:pt x="537305" y="1399695"/>
                  <a:pt x="354332" y="1486678"/>
                </a:cubicBezTo>
                <a:cubicBezTo>
                  <a:pt x="365371" y="1578491"/>
                  <a:pt x="367639" y="1600702"/>
                  <a:pt x="354332" y="1680352"/>
                </a:cubicBezTo>
                <a:cubicBezTo>
                  <a:pt x="200811" y="1609729"/>
                  <a:pt x="75129" y="1503385"/>
                  <a:pt x="0" y="1483703"/>
                </a:cubicBezTo>
                <a:cubicBezTo>
                  <a:pt x="108289" y="1319110"/>
                  <a:pt x="270512" y="1246890"/>
                  <a:pt x="354332" y="1097384"/>
                </a:cubicBezTo>
                <a:cubicBezTo>
                  <a:pt x="356957" y="1186641"/>
                  <a:pt x="351742" y="1198277"/>
                  <a:pt x="354332" y="1291058"/>
                </a:cubicBezTo>
                <a:cubicBezTo>
                  <a:pt x="513133" y="1166615"/>
                  <a:pt x="680452" y="1006733"/>
                  <a:pt x="694678" y="790757"/>
                </a:cubicBezTo>
              </a:path>
              <a:path w="701703" h="1775187" fill="none" stroke="0" extrusionOk="0">
                <a:moveTo>
                  <a:pt x="701703" y="888567"/>
                </a:moveTo>
                <a:cubicBezTo>
                  <a:pt x="700490" y="494157"/>
                  <a:pt x="378661" y="150878"/>
                  <a:pt x="0" y="195621"/>
                </a:cubicBezTo>
                <a:cubicBezTo>
                  <a:pt x="15909" y="138372"/>
                  <a:pt x="14175" y="45563"/>
                  <a:pt x="0" y="0"/>
                </a:cubicBezTo>
                <a:cubicBezTo>
                  <a:pt x="377146" y="919"/>
                  <a:pt x="730277" y="243624"/>
                  <a:pt x="701703" y="692946"/>
                </a:cubicBezTo>
                <a:cubicBezTo>
                  <a:pt x="705666" y="782684"/>
                  <a:pt x="711788" y="850680"/>
                  <a:pt x="701703" y="888567"/>
                </a:cubicBezTo>
                <a:cubicBezTo>
                  <a:pt x="692712" y="1128163"/>
                  <a:pt x="598465" y="1349733"/>
                  <a:pt x="354332" y="1486678"/>
                </a:cubicBezTo>
                <a:cubicBezTo>
                  <a:pt x="371634" y="1572085"/>
                  <a:pt x="352595" y="1639375"/>
                  <a:pt x="354332" y="1680352"/>
                </a:cubicBezTo>
                <a:cubicBezTo>
                  <a:pt x="244724" y="1647322"/>
                  <a:pt x="115687" y="1517404"/>
                  <a:pt x="0" y="1483703"/>
                </a:cubicBezTo>
                <a:cubicBezTo>
                  <a:pt x="76807" y="1336546"/>
                  <a:pt x="230492" y="1205046"/>
                  <a:pt x="354332" y="1097384"/>
                </a:cubicBezTo>
                <a:cubicBezTo>
                  <a:pt x="355294" y="1132466"/>
                  <a:pt x="364643" y="1269764"/>
                  <a:pt x="354332" y="1291058"/>
                </a:cubicBezTo>
                <a:cubicBezTo>
                  <a:pt x="529378" y="1164205"/>
                  <a:pt x="676438" y="1010295"/>
                  <a:pt x="694678" y="790757"/>
                </a:cubicBezTo>
              </a:path>
            </a:pathLst>
          </a:cu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solidFill>
            </a:endParaRPr>
          </a:p>
        </p:txBody>
      </p:sp>
      <p:sp>
        <p:nvSpPr>
          <p:cNvPr id="16" name="左弧形箭头 15"/>
          <p:cNvSpPr/>
          <p:nvPr/>
        </p:nvSpPr>
        <p:spPr>
          <a:xfrm rot="5400000">
            <a:off x="7809547" y="2892071"/>
            <a:ext cx="701703" cy="1775187"/>
          </a:xfrm>
          <a:custGeom>
            <a:avLst/>
            <a:gdLst>
              <a:gd name="connsiteX0" fmla="*/ 0 w 701703"/>
              <a:gd name="connsiteY0" fmla="*/ 1483703 h 1775187"/>
              <a:gd name="connsiteX1" fmla="*/ 354332 w 701703"/>
              <a:gd name="connsiteY1" fmla="*/ 1097384 h 1775187"/>
              <a:gd name="connsiteX2" fmla="*/ 354332 w 701703"/>
              <a:gd name="connsiteY2" fmla="*/ 1291058 h 1775187"/>
              <a:gd name="connsiteX3" fmla="*/ 694678 w 701703"/>
              <a:gd name="connsiteY3" fmla="*/ 790757 h 1775187"/>
              <a:gd name="connsiteX4" fmla="*/ 354332 w 701703"/>
              <a:gd name="connsiteY4" fmla="*/ 1486679 h 1775187"/>
              <a:gd name="connsiteX5" fmla="*/ 354332 w 701703"/>
              <a:gd name="connsiteY5" fmla="*/ 1680352 h 1775187"/>
              <a:gd name="connsiteX6" fmla="*/ 0 w 701703"/>
              <a:gd name="connsiteY6" fmla="*/ 1483703 h 1775187"/>
              <a:gd name="connsiteX0-1" fmla="*/ 701703 w 701703"/>
              <a:gd name="connsiteY0-2" fmla="*/ 888567 h 1775187"/>
              <a:gd name="connsiteX1-3" fmla="*/ 0 w 701703"/>
              <a:gd name="connsiteY1-4" fmla="*/ 195621 h 1775187"/>
              <a:gd name="connsiteX2-5" fmla="*/ 0 w 701703"/>
              <a:gd name="connsiteY2-6" fmla="*/ 0 h 1775187"/>
              <a:gd name="connsiteX3-7" fmla="*/ 701703 w 701703"/>
              <a:gd name="connsiteY3-8" fmla="*/ 692946 h 1775187"/>
              <a:gd name="connsiteX4-9" fmla="*/ 701703 w 701703"/>
              <a:gd name="connsiteY4-10" fmla="*/ 888567 h 1775187"/>
              <a:gd name="connsiteX0-11" fmla="*/ 701703 w 701703"/>
              <a:gd name="connsiteY0-12" fmla="*/ 888567 h 1775187"/>
              <a:gd name="connsiteX1-13" fmla="*/ 0 w 701703"/>
              <a:gd name="connsiteY1-14" fmla="*/ 195621 h 1775187"/>
              <a:gd name="connsiteX2-15" fmla="*/ 0 w 701703"/>
              <a:gd name="connsiteY2-16" fmla="*/ 0 h 1775187"/>
              <a:gd name="connsiteX3-17" fmla="*/ 701703 w 701703"/>
              <a:gd name="connsiteY3-18" fmla="*/ 692946 h 1775187"/>
              <a:gd name="connsiteX4-19" fmla="*/ 701703 w 701703"/>
              <a:gd name="connsiteY4-20" fmla="*/ 888567 h 1775187"/>
              <a:gd name="connsiteX5-21" fmla="*/ 354332 w 701703"/>
              <a:gd name="connsiteY5-22" fmla="*/ 1486678 h 1775187"/>
              <a:gd name="connsiteX6-23" fmla="*/ 354332 w 701703"/>
              <a:gd name="connsiteY6-24" fmla="*/ 1680352 h 1775187"/>
              <a:gd name="connsiteX7" fmla="*/ 0 w 701703"/>
              <a:gd name="connsiteY7" fmla="*/ 1483703 h 1775187"/>
              <a:gd name="connsiteX8" fmla="*/ 354332 w 701703"/>
              <a:gd name="connsiteY8" fmla="*/ 1097384 h 1775187"/>
              <a:gd name="connsiteX9" fmla="*/ 354332 w 701703"/>
              <a:gd name="connsiteY9" fmla="*/ 1291058 h 1775187"/>
              <a:gd name="connsiteX10" fmla="*/ 694678 w 701703"/>
              <a:gd name="connsiteY10" fmla="*/ 790757 h 17751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23" y="connsiteY6-24"/>
              </a:cxn>
              <a:cxn ang="0">
                <a:pos x="connsiteX7" y="connsiteY7"/>
              </a:cxn>
              <a:cxn ang="0">
                <a:pos x="connsiteX8" y="connsiteY8"/>
              </a:cxn>
              <a:cxn ang="0">
                <a:pos x="connsiteX9" y="connsiteY9"/>
              </a:cxn>
              <a:cxn ang="0">
                <a:pos x="connsiteX10" y="connsiteY10"/>
              </a:cxn>
            </a:cxnLst>
            <a:rect l="l" t="t" r="r" b="b"/>
            <a:pathLst>
              <a:path w="701703" h="1775187" stroke="0" extrusionOk="0">
                <a:moveTo>
                  <a:pt x="0" y="1483703"/>
                </a:moveTo>
                <a:cubicBezTo>
                  <a:pt x="156256" y="1281367"/>
                  <a:pt x="186100" y="1251338"/>
                  <a:pt x="354332" y="1097384"/>
                </a:cubicBezTo>
                <a:cubicBezTo>
                  <a:pt x="356620" y="1182382"/>
                  <a:pt x="355418" y="1209327"/>
                  <a:pt x="354332" y="1291058"/>
                </a:cubicBezTo>
                <a:cubicBezTo>
                  <a:pt x="536688" y="1160191"/>
                  <a:pt x="682440" y="997580"/>
                  <a:pt x="694678" y="790757"/>
                </a:cubicBezTo>
                <a:cubicBezTo>
                  <a:pt x="756194" y="1060851"/>
                  <a:pt x="610224" y="1374088"/>
                  <a:pt x="354332" y="1486679"/>
                </a:cubicBezTo>
                <a:cubicBezTo>
                  <a:pt x="350288" y="1555145"/>
                  <a:pt x="366171" y="1626814"/>
                  <a:pt x="354332" y="1680352"/>
                </a:cubicBezTo>
                <a:cubicBezTo>
                  <a:pt x="238160" y="1637293"/>
                  <a:pt x="138385" y="1534672"/>
                  <a:pt x="0" y="1483703"/>
                </a:cubicBezTo>
                <a:close/>
              </a:path>
              <a:path w="701703" h="1775187" fill="darkenLess" stroke="0" extrusionOk="0">
                <a:moveTo>
                  <a:pt x="701703" y="888567"/>
                </a:moveTo>
                <a:cubicBezTo>
                  <a:pt x="680019" y="483738"/>
                  <a:pt x="363383" y="184360"/>
                  <a:pt x="0" y="195621"/>
                </a:cubicBezTo>
                <a:cubicBezTo>
                  <a:pt x="2218" y="103297"/>
                  <a:pt x="-3272" y="92252"/>
                  <a:pt x="0" y="0"/>
                </a:cubicBezTo>
                <a:cubicBezTo>
                  <a:pt x="384715" y="-4648"/>
                  <a:pt x="750910" y="359116"/>
                  <a:pt x="701703" y="692946"/>
                </a:cubicBezTo>
                <a:cubicBezTo>
                  <a:pt x="718099" y="762490"/>
                  <a:pt x="705098" y="836547"/>
                  <a:pt x="701703" y="888567"/>
                </a:cubicBezTo>
                <a:close/>
              </a:path>
              <a:path w="701703" h="1775187" fill="none" extrusionOk="0">
                <a:moveTo>
                  <a:pt x="701703" y="888567"/>
                </a:moveTo>
                <a:cubicBezTo>
                  <a:pt x="698133" y="483951"/>
                  <a:pt x="394194" y="201474"/>
                  <a:pt x="0" y="195621"/>
                </a:cubicBezTo>
                <a:cubicBezTo>
                  <a:pt x="3836" y="142475"/>
                  <a:pt x="15300" y="77684"/>
                  <a:pt x="0" y="0"/>
                </a:cubicBezTo>
                <a:cubicBezTo>
                  <a:pt x="397047" y="11482"/>
                  <a:pt x="647024" y="296554"/>
                  <a:pt x="701703" y="692946"/>
                </a:cubicBezTo>
                <a:cubicBezTo>
                  <a:pt x="705877" y="766982"/>
                  <a:pt x="699046" y="800520"/>
                  <a:pt x="701703" y="888567"/>
                </a:cubicBezTo>
                <a:cubicBezTo>
                  <a:pt x="731239" y="1114291"/>
                  <a:pt x="537305" y="1399695"/>
                  <a:pt x="354332" y="1486678"/>
                </a:cubicBezTo>
                <a:cubicBezTo>
                  <a:pt x="365371" y="1578491"/>
                  <a:pt x="367639" y="1600702"/>
                  <a:pt x="354332" y="1680352"/>
                </a:cubicBezTo>
                <a:cubicBezTo>
                  <a:pt x="200811" y="1609729"/>
                  <a:pt x="75129" y="1503385"/>
                  <a:pt x="0" y="1483703"/>
                </a:cubicBezTo>
                <a:cubicBezTo>
                  <a:pt x="108289" y="1319110"/>
                  <a:pt x="270512" y="1246890"/>
                  <a:pt x="354332" y="1097384"/>
                </a:cubicBezTo>
                <a:cubicBezTo>
                  <a:pt x="356957" y="1186641"/>
                  <a:pt x="351742" y="1198277"/>
                  <a:pt x="354332" y="1291058"/>
                </a:cubicBezTo>
                <a:cubicBezTo>
                  <a:pt x="513133" y="1166615"/>
                  <a:pt x="680452" y="1006733"/>
                  <a:pt x="694678" y="790757"/>
                </a:cubicBezTo>
              </a:path>
              <a:path w="701703" h="1775187" fill="none" stroke="0" extrusionOk="0">
                <a:moveTo>
                  <a:pt x="701703" y="888567"/>
                </a:moveTo>
                <a:cubicBezTo>
                  <a:pt x="700490" y="494157"/>
                  <a:pt x="378661" y="150878"/>
                  <a:pt x="0" y="195621"/>
                </a:cubicBezTo>
                <a:cubicBezTo>
                  <a:pt x="15909" y="138372"/>
                  <a:pt x="14175" y="45563"/>
                  <a:pt x="0" y="0"/>
                </a:cubicBezTo>
                <a:cubicBezTo>
                  <a:pt x="377146" y="919"/>
                  <a:pt x="730277" y="243624"/>
                  <a:pt x="701703" y="692946"/>
                </a:cubicBezTo>
                <a:cubicBezTo>
                  <a:pt x="705666" y="782684"/>
                  <a:pt x="711788" y="850680"/>
                  <a:pt x="701703" y="888567"/>
                </a:cubicBezTo>
                <a:cubicBezTo>
                  <a:pt x="692712" y="1128163"/>
                  <a:pt x="598465" y="1349733"/>
                  <a:pt x="354332" y="1486678"/>
                </a:cubicBezTo>
                <a:cubicBezTo>
                  <a:pt x="371634" y="1572085"/>
                  <a:pt x="352595" y="1639375"/>
                  <a:pt x="354332" y="1680352"/>
                </a:cubicBezTo>
                <a:cubicBezTo>
                  <a:pt x="244724" y="1647322"/>
                  <a:pt x="115687" y="1517404"/>
                  <a:pt x="0" y="1483703"/>
                </a:cubicBezTo>
                <a:cubicBezTo>
                  <a:pt x="76807" y="1336546"/>
                  <a:pt x="230492" y="1205046"/>
                  <a:pt x="354332" y="1097384"/>
                </a:cubicBezTo>
                <a:cubicBezTo>
                  <a:pt x="355294" y="1132466"/>
                  <a:pt x="364643" y="1269764"/>
                  <a:pt x="354332" y="1291058"/>
                </a:cubicBezTo>
                <a:cubicBezTo>
                  <a:pt x="529378" y="1164205"/>
                  <a:pt x="676438" y="1010295"/>
                  <a:pt x="694678" y="790757"/>
                </a:cubicBezTo>
              </a:path>
            </a:pathLst>
          </a:custGeom>
          <a:solidFill>
            <a:srgbClr val="B3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solidFill>
            </a:endParaRPr>
          </a:p>
        </p:txBody>
      </p:sp>
      <p:sp>
        <p:nvSpPr>
          <p:cNvPr id="3" name="文本框 2"/>
          <p:cNvSpPr txBox="1"/>
          <p:nvPr/>
        </p:nvSpPr>
        <p:spPr>
          <a:xfrm>
            <a:off x="848186" y="1757706"/>
            <a:ext cx="7165823" cy="2126095"/>
          </a:xfrm>
          <a:prstGeom prst="rect">
            <a:avLst/>
          </a:prstGeom>
          <a:noFill/>
        </p:spPr>
        <p:txBody>
          <a:bodyPr wrap="square">
            <a:spAutoFit/>
          </a:bodyPr>
          <a:p>
            <a:pPr marL="342900" indent="-342900">
              <a:lnSpc>
                <a:spcPct val="150000"/>
              </a:lnSpc>
              <a:buFont typeface="Wingdings" panose="05000000000000000000" pitchFamily="2" charset="2"/>
              <a:buChar char="Ø"/>
            </a:pPr>
            <a:r>
              <a:rPr lang="zh-CN" altLang="en-US"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当两个开发人员进行合作开发，操作同一个文件时，需要把文件内容合并的话，需要手动拷贝代码到同一个文件中！</a:t>
            </a:r>
            <a:endPar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endParaRPr>
          </a:p>
          <a:p>
            <a:pPr>
              <a:lnSpc>
                <a:spcPct val="150000"/>
              </a:lnSpc>
            </a:pPr>
            <a:endPar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endParaRPr>
          </a:p>
          <a:p>
            <a:pPr marL="342900" indent="-342900">
              <a:lnSpc>
                <a:spcPct val="150000"/>
              </a:lnSpc>
              <a:buFont typeface="Wingdings" panose="05000000000000000000" pitchFamily="2" charset="2"/>
              <a:buChar char="Ø"/>
            </a:pPr>
            <a:r>
              <a:rPr lang="zh-CN" altLang="en-US"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小团队合作开发时，新开发的代码文件需要通过</a:t>
            </a:r>
            <a:r>
              <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U</a:t>
            </a:r>
            <a:r>
              <a:rPr lang="zh-CN" altLang="en-US"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盘互相拷贝，可能高级一点的会开个文件共享服务器，自己下载后合并！</a:t>
            </a:r>
            <a:endParaRPr lang="zh-CN" altLang="en-US" dirty="0"/>
          </a:p>
        </p:txBody>
      </p:sp>
      <p:sp>
        <p:nvSpPr>
          <p:cNvPr id="9" name="文本框 8"/>
          <p:cNvSpPr txBox="1"/>
          <p:nvPr/>
        </p:nvSpPr>
        <p:spPr>
          <a:xfrm>
            <a:off x="4154508" y="4848032"/>
            <a:ext cx="7602834" cy="1705403"/>
          </a:xfrm>
          <a:prstGeom prst="rect">
            <a:avLst/>
          </a:prstGeom>
          <a:noFill/>
        </p:spPr>
        <p:txBody>
          <a:bodyPr wrap="square">
            <a:spAutoFit/>
          </a:bodyPr>
          <a:p>
            <a:pPr marL="342900" indent="-342900">
              <a:lnSpc>
                <a:spcPct val="150000"/>
              </a:lnSpc>
              <a:buFont typeface="Wingdings" panose="05000000000000000000" pitchFamily="2" charset="2"/>
              <a:buChar char="Ø"/>
            </a:pPr>
            <a:r>
              <a:rPr lang="zh-CN" altLang="en-US"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当不小心手残把文件删除掉，或者修改掉，想找回修改前的文件内容，却不知道如何下手！</a:t>
            </a:r>
            <a:endPar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endParaRPr>
          </a:p>
          <a:p>
            <a:pPr marL="342900" indent="-342900">
              <a:lnSpc>
                <a:spcPct val="150000"/>
              </a:lnSpc>
              <a:buFont typeface="Wingdings" panose="05000000000000000000" pitchFamily="2" charset="2"/>
              <a:buChar char="Ø"/>
            </a:pPr>
            <a:endPar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endParaRPr>
          </a:p>
          <a:p>
            <a:pPr marL="342900" indent="-342900">
              <a:lnSpc>
                <a:spcPct val="150000"/>
              </a:lnSpc>
              <a:buFont typeface="Wingdings" panose="05000000000000000000" pitchFamily="2" charset="2"/>
              <a:buChar char="Ø"/>
            </a:pPr>
            <a:r>
              <a:rPr lang="zh-CN" altLang="en-US"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rPr>
              <a:t>当代码不小心被团队某个人删掉，并且没有做任何的备份！</a:t>
            </a:r>
            <a:endParaRPr lang="en-US" altLang="zh-CN" sz="1800" dirty="0">
              <a:solidFill>
                <a:schemeClr val="tx1">
                  <a:lumMod val="50000"/>
                  <a:lumOff val="50000"/>
                </a:schemeClr>
              </a:solidFill>
              <a:latin typeface="微软雅黑" panose="020B0503020204020204" charset="-122"/>
              <a:ea typeface="微软雅黑" panose="020B0503020204020204" charset="-122"/>
              <a:cs typeface="Cavolini" panose="03000502040302020204" pitchFamily="66" charset="0"/>
            </a:endParaRPr>
          </a:p>
        </p:txBody>
      </p:sp>
    </p:spTree>
    <p:custDataLst>
      <p:tags r:id="rId4"/>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9" name="Freeform 5"/>
          <p:cNvSpPr/>
          <p:nvPr/>
        </p:nvSpPr>
        <p:spPr bwMode="auto">
          <a:xfrm>
            <a:off x="1958215" y="4316970"/>
            <a:ext cx="194663" cy="1551516"/>
          </a:xfrm>
          <a:custGeom>
            <a:avLst/>
            <a:gdLst>
              <a:gd name="T0" fmla="*/ 256 w 669"/>
              <a:gd name="T1" fmla="*/ 0 h 5309"/>
              <a:gd name="T2" fmla="*/ 256 w 669"/>
              <a:gd name="T3" fmla="*/ 4149 h 5309"/>
              <a:gd name="T4" fmla="*/ 669 w 669"/>
              <a:gd name="T5" fmla="*/ 5127 h 5309"/>
              <a:gd name="T6" fmla="*/ 486 w 669"/>
              <a:gd name="T7" fmla="*/ 5309 h 5309"/>
              <a:gd name="T8" fmla="*/ 0 w 669"/>
              <a:gd name="T9" fmla="*/ 4161 h 5309"/>
              <a:gd name="T10" fmla="*/ 0 w 669"/>
              <a:gd name="T11" fmla="*/ 0 h 5309"/>
              <a:gd name="T12" fmla="*/ 256 w 669"/>
              <a:gd name="T13" fmla="*/ 0 h 5309"/>
            </a:gdLst>
            <a:ahLst/>
            <a:cxnLst>
              <a:cxn ang="0">
                <a:pos x="T0" y="T1"/>
              </a:cxn>
              <a:cxn ang="0">
                <a:pos x="T2" y="T3"/>
              </a:cxn>
              <a:cxn ang="0">
                <a:pos x="T4" y="T5"/>
              </a:cxn>
              <a:cxn ang="0">
                <a:pos x="T6" y="T7"/>
              </a:cxn>
              <a:cxn ang="0">
                <a:pos x="T8" y="T9"/>
              </a:cxn>
              <a:cxn ang="0">
                <a:pos x="T10" y="T11"/>
              </a:cxn>
              <a:cxn ang="0">
                <a:pos x="T12" y="T13"/>
              </a:cxn>
            </a:cxnLst>
            <a:rect l="0" t="0" r="r" b="b"/>
            <a:pathLst>
              <a:path w="669" h="5309">
                <a:moveTo>
                  <a:pt x="256" y="0"/>
                </a:moveTo>
                <a:lnTo>
                  <a:pt x="256" y="4149"/>
                </a:lnTo>
                <a:cubicBezTo>
                  <a:pt x="256" y="4531"/>
                  <a:pt x="415" y="4878"/>
                  <a:pt x="669" y="5127"/>
                </a:cubicBezTo>
                <a:lnTo>
                  <a:pt x="486" y="5309"/>
                </a:lnTo>
                <a:cubicBezTo>
                  <a:pt x="187" y="5017"/>
                  <a:pt x="0" y="4610"/>
                  <a:pt x="0" y="4161"/>
                </a:cubicBezTo>
                <a:lnTo>
                  <a:pt x="0" y="0"/>
                </a:lnTo>
                <a:lnTo>
                  <a:pt x="256" y="0"/>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2" name="标题 1"/>
          <p:cNvSpPr>
            <a:spLocks noGrp="1"/>
          </p:cNvSpPr>
          <p:nvPr>
            <p:ph type="title"/>
          </p:nvPr>
        </p:nvSpPr>
        <p:spPr>
          <a:xfrm>
            <a:off x="608400" y="608400"/>
            <a:ext cx="9380552" cy="705600"/>
          </a:xfrm>
          <a:solidFill>
            <a:schemeClr val="bg1"/>
          </a:solidFill>
        </p:spPr>
        <p:txBody>
          <a:bodyPr/>
          <a:lstStyle/>
          <a:p>
            <a:r>
              <a:rPr kumimoji="1" lang="zh-CN" altLang="en-US" dirty="0"/>
              <a:t>版本控制系统的核心</a:t>
            </a:r>
            <a:r>
              <a:rPr kumimoji="1" lang="zh-CN" altLang="en-US" dirty="0"/>
              <a:t>优势</a:t>
            </a:r>
            <a:endParaRPr kumimoji="1" lang="zh-CN" altLang="en-US" dirty="0"/>
          </a:p>
        </p:txBody>
      </p:sp>
      <p:sp>
        <p:nvSpPr>
          <p:cNvPr id="10" name="Freeform 6"/>
          <p:cNvSpPr/>
          <p:nvPr/>
        </p:nvSpPr>
        <p:spPr bwMode="auto">
          <a:xfrm>
            <a:off x="1968375" y="1797628"/>
            <a:ext cx="194663" cy="1551516"/>
          </a:xfrm>
          <a:custGeom>
            <a:avLst/>
            <a:gdLst>
              <a:gd name="T0" fmla="*/ 669 w 669"/>
              <a:gd name="T1" fmla="*/ 182 h 5308"/>
              <a:gd name="T2" fmla="*/ 256 w 669"/>
              <a:gd name="T3" fmla="*/ 1160 h 5308"/>
              <a:gd name="T4" fmla="*/ 256 w 669"/>
              <a:gd name="T5" fmla="*/ 5308 h 5308"/>
              <a:gd name="T6" fmla="*/ 0 w 669"/>
              <a:gd name="T7" fmla="*/ 5308 h 5308"/>
              <a:gd name="T8" fmla="*/ 0 w 669"/>
              <a:gd name="T9" fmla="*/ 1148 h 5308"/>
              <a:gd name="T10" fmla="*/ 486 w 669"/>
              <a:gd name="T11" fmla="*/ 0 h 5308"/>
              <a:gd name="T12" fmla="*/ 669 w 669"/>
              <a:gd name="T13" fmla="*/ 182 h 5308"/>
            </a:gdLst>
            <a:ahLst/>
            <a:cxnLst>
              <a:cxn ang="0">
                <a:pos x="T0" y="T1"/>
              </a:cxn>
              <a:cxn ang="0">
                <a:pos x="T2" y="T3"/>
              </a:cxn>
              <a:cxn ang="0">
                <a:pos x="T4" y="T5"/>
              </a:cxn>
              <a:cxn ang="0">
                <a:pos x="T6" y="T7"/>
              </a:cxn>
              <a:cxn ang="0">
                <a:pos x="T8" y="T9"/>
              </a:cxn>
              <a:cxn ang="0">
                <a:pos x="T10" y="T11"/>
              </a:cxn>
              <a:cxn ang="0">
                <a:pos x="T12" y="T13"/>
              </a:cxn>
            </a:cxnLst>
            <a:rect l="0" t="0" r="r" b="b"/>
            <a:pathLst>
              <a:path w="669" h="5308">
                <a:moveTo>
                  <a:pt x="669" y="182"/>
                </a:moveTo>
                <a:cubicBezTo>
                  <a:pt x="415" y="431"/>
                  <a:pt x="256" y="778"/>
                  <a:pt x="256" y="1160"/>
                </a:cubicBezTo>
                <a:lnTo>
                  <a:pt x="256" y="5308"/>
                </a:lnTo>
                <a:lnTo>
                  <a:pt x="0" y="5308"/>
                </a:lnTo>
                <a:lnTo>
                  <a:pt x="0" y="1148"/>
                </a:lnTo>
                <a:cubicBezTo>
                  <a:pt x="0" y="699"/>
                  <a:pt x="187" y="292"/>
                  <a:pt x="486" y="0"/>
                </a:cubicBezTo>
                <a:lnTo>
                  <a:pt x="669" y="182"/>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11" name="Freeform 8"/>
          <p:cNvSpPr/>
          <p:nvPr/>
        </p:nvSpPr>
        <p:spPr bwMode="auto">
          <a:xfrm>
            <a:off x="2097278" y="1579940"/>
            <a:ext cx="1671053" cy="296333"/>
          </a:xfrm>
          <a:custGeom>
            <a:avLst/>
            <a:gdLst>
              <a:gd name="T0" fmla="*/ 6397 w 7145"/>
              <a:gd name="T1" fmla="*/ 375 h 1015"/>
              <a:gd name="T2" fmla="*/ 6279 w 7145"/>
              <a:gd name="T3" fmla="*/ 0 h 1015"/>
              <a:gd name="T4" fmla="*/ 7145 w 7145"/>
              <a:gd name="T5" fmla="*/ 499 h 1015"/>
              <a:gd name="T6" fmla="*/ 6279 w 7145"/>
              <a:gd name="T7" fmla="*/ 997 h 1015"/>
              <a:gd name="T8" fmla="*/ 6397 w 7145"/>
              <a:gd name="T9" fmla="*/ 623 h 1015"/>
              <a:gd name="T10" fmla="*/ 1140 w 7145"/>
              <a:gd name="T11" fmla="*/ 623 h 1015"/>
              <a:gd name="T12" fmla="*/ 183 w 7145"/>
              <a:gd name="T13" fmla="*/ 1015 h 1015"/>
              <a:gd name="T14" fmla="*/ 0 w 7145"/>
              <a:gd name="T15" fmla="*/ 833 h 1015"/>
              <a:gd name="T16" fmla="*/ 1120 w 7145"/>
              <a:gd name="T17" fmla="*/ 375 h 1015"/>
              <a:gd name="T18" fmla="*/ 6397 w 7145"/>
              <a:gd name="T19" fmla="*/ 375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75"/>
                </a:moveTo>
                <a:lnTo>
                  <a:pt x="6279" y="0"/>
                </a:lnTo>
                <a:lnTo>
                  <a:pt x="7145" y="499"/>
                </a:lnTo>
                <a:lnTo>
                  <a:pt x="6279" y="997"/>
                </a:lnTo>
                <a:lnTo>
                  <a:pt x="6397" y="623"/>
                </a:lnTo>
                <a:lnTo>
                  <a:pt x="1140" y="623"/>
                </a:lnTo>
                <a:cubicBezTo>
                  <a:pt x="769" y="623"/>
                  <a:pt x="430" y="773"/>
                  <a:pt x="183" y="1015"/>
                </a:cubicBezTo>
                <a:lnTo>
                  <a:pt x="0" y="833"/>
                </a:lnTo>
                <a:cubicBezTo>
                  <a:pt x="290" y="550"/>
                  <a:pt x="686" y="375"/>
                  <a:pt x="1120" y="375"/>
                </a:cubicBezTo>
                <a:lnTo>
                  <a:pt x="6397" y="375"/>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12" name="Freeform 7"/>
          <p:cNvSpPr/>
          <p:nvPr/>
        </p:nvSpPr>
        <p:spPr bwMode="auto">
          <a:xfrm>
            <a:off x="1968375" y="2651526"/>
            <a:ext cx="1784835" cy="289983"/>
          </a:xfrm>
          <a:custGeom>
            <a:avLst/>
            <a:gdLst>
              <a:gd name="T0" fmla="*/ 0 w 7631"/>
              <a:gd name="T1" fmla="*/ 374 h 997"/>
              <a:gd name="T2" fmla="*/ 6883 w 7631"/>
              <a:gd name="T3" fmla="*/ 374 h 997"/>
              <a:gd name="T4" fmla="*/ 6765 w 7631"/>
              <a:gd name="T5" fmla="*/ 0 h 997"/>
              <a:gd name="T6" fmla="*/ 7631 w 7631"/>
              <a:gd name="T7" fmla="*/ 498 h 997"/>
              <a:gd name="T8" fmla="*/ 6765 w 7631"/>
              <a:gd name="T9" fmla="*/ 997 h 997"/>
              <a:gd name="T10" fmla="*/ 6883 w 7631"/>
              <a:gd name="T11" fmla="*/ 622 h 997"/>
              <a:gd name="T12" fmla="*/ 0 w 7631"/>
              <a:gd name="T13" fmla="*/ 622 h 997"/>
              <a:gd name="T14" fmla="*/ 0 w 7631"/>
              <a:gd name="T15" fmla="*/ 37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0" y="374"/>
                </a:moveTo>
                <a:lnTo>
                  <a:pt x="6883" y="374"/>
                </a:lnTo>
                <a:lnTo>
                  <a:pt x="6765" y="0"/>
                </a:lnTo>
                <a:lnTo>
                  <a:pt x="7631" y="498"/>
                </a:lnTo>
                <a:lnTo>
                  <a:pt x="6765" y="997"/>
                </a:lnTo>
                <a:lnTo>
                  <a:pt x="6883" y="622"/>
                </a:lnTo>
                <a:lnTo>
                  <a:pt x="0" y="622"/>
                </a:lnTo>
                <a:lnTo>
                  <a:pt x="0" y="374"/>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18" name="Freeform 9"/>
          <p:cNvSpPr/>
          <p:nvPr/>
        </p:nvSpPr>
        <p:spPr bwMode="auto">
          <a:xfrm>
            <a:off x="1958215" y="3800253"/>
            <a:ext cx="1784835" cy="292100"/>
          </a:xfrm>
          <a:custGeom>
            <a:avLst/>
            <a:gdLst>
              <a:gd name="T0" fmla="*/ 6883 w 7631"/>
              <a:gd name="T1" fmla="*/ 375 h 997"/>
              <a:gd name="T2" fmla="*/ 6765 w 7631"/>
              <a:gd name="T3" fmla="*/ 0 h 997"/>
              <a:gd name="T4" fmla="*/ 7631 w 7631"/>
              <a:gd name="T5" fmla="*/ 499 h 997"/>
              <a:gd name="T6" fmla="*/ 6765 w 7631"/>
              <a:gd name="T7" fmla="*/ 997 h 997"/>
              <a:gd name="T8" fmla="*/ 6883 w 7631"/>
              <a:gd name="T9" fmla="*/ 623 h 997"/>
              <a:gd name="T10" fmla="*/ 0 w 7631"/>
              <a:gd name="T11" fmla="*/ 623 h 997"/>
              <a:gd name="T12" fmla="*/ 0 w 7631"/>
              <a:gd name="T13" fmla="*/ 375 h 997"/>
              <a:gd name="T14" fmla="*/ 6883 w 7631"/>
              <a:gd name="T15" fmla="*/ 375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6883" y="375"/>
                </a:moveTo>
                <a:lnTo>
                  <a:pt x="6765" y="0"/>
                </a:lnTo>
                <a:lnTo>
                  <a:pt x="7631" y="499"/>
                </a:lnTo>
                <a:lnTo>
                  <a:pt x="6765" y="997"/>
                </a:lnTo>
                <a:lnTo>
                  <a:pt x="6883" y="623"/>
                </a:lnTo>
                <a:lnTo>
                  <a:pt x="0" y="623"/>
                </a:lnTo>
                <a:lnTo>
                  <a:pt x="0" y="375"/>
                </a:lnTo>
                <a:lnTo>
                  <a:pt x="6883" y="375"/>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19" name="Freeform 10"/>
          <p:cNvSpPr/>
          <p:nvPr/>
        </p:nvSpPr>
        <p:spPr bwMode="auto">
          <a:xfrm>
            <a:off x="1958215" y="4995132"/>
            <a:ext cx="1810117" cy="293166"/>
          </a:xfrm>
          <a:custGeom>
            <a:avLst/>
            <a:gdLst>
              <a:gd name="T0" fmla="*/ 6397 w 7145"/>
              <a:gd name="T1" fmla="*/ 392 h 1015"/>
              <a:gd name="T2" fmla="*/ 6279 w 7145"/>
              <a:gd name="T3" fmla="*/ 18 h 1015"/>
              <a:gd name="T4" fmla="*/ 7145 w 7145"/>
              <a:gd name="T5" fmla="*/ 516 h 1015"/>
              <a:gd name="T6" fmla="*/ 6279 w 7145"/>
              <a:gd name="T7" fmla="*/ 1015 h 1015"/>
              <a:gd name="T8" fmla="*/ 6397 w 7145"/>
              <a:gd name="T9" fmla="*/ 640 h 1015"/>
              <a:gd name="T10" fmla="*/ 1120 w 7145"/>
              <a:gd name="T11" fmla="*/ 640 h 1015"/>
              <a:gd name="T12" fmla="*/ 0 w 7145"/>
              <a:gd name="T13" fmla="*/ 182 h 1015"/>
              <a:gd name="T14" fmla="*/ 183 w 7145"/>
              <a:gd name="T15" fmla="*/ 0 h 1015"/>
              <a:gd name="T16" fmla="*/ 1140 w 7145"/>
              <a:gd name="T17" fmla="*/ 392 h 1015"/>
              <a:gd name="T18" fmla="*/ 6397 w 7145"/>
              <a:gd name="T19" fmla="*/ 392 h 1015"/>
              <a:gd name="connsiteX0" fmla="*/ 8953 w 10000"/>
              <a:gd name="connsiteY0" fmla="*/ 3685 h 9823"/>
              <a:gd name="connsiteX1" fmla="*/ 8788 w 10000"/>
              <a:gd name="connsiteY1" fmla="*/ 0 h 9823"/>
              <a:gd name="connsiteX2" fmla="*/ 10000 w 10000"/>
              <a:gd name="connsiteY2" fmla="*/ 4907 h 9823"/>
              <a:gd name="connsiteX3" fmla="*/ 8788 w 10000"/>
              <a:gd name="connsiteY3" fmla="*/ 9823 h 9823"/>
              <a:gd name="connsiteX4" fmla="*/ 8953 w 10000"/>
              <a:gd name="connsiteY4" fmla="*/ 6128 h 9823"/>
              <a:gd name="connsiteX5" fmla="*/ 1568 w 10000"/>
              <a:gd name="connsiteY5" fmla="*/ 6128 h 9823"/>
              <a:gd name="connsiteX6" fmla="*/ 0 w 10000"/>
              <a:gd name="connsiteY6" fmla="*/ 1616 h 9823"/>
              <a:gd name="connsiteX7" fmla="*/ 1684 w 10000"/>
              <a:gd name="connsiteY7" fmla="*/ 4929 h 9823"/>
              <a:gd name="connsiteX8" fmla="*/ 1596 w 10000"/>
              <a:gd name="connsiteY8" fmla="*/ 3685 h 9823"/>
              <a:gd name="connsiteX9" fmla="*/ 8953 w 10000"/>
              <a:gd name="connsiteY9" fmla="*/ 3685 h 9823"/>
              <a:gd name="connsiteX0-1" fmla="*/ 7576 w 8623"/>
              <a:gd name="connsiteY0-2" fmla="*/ 3751 h 10000"/>
              <a:gd name="connsiteX1-3" fmla="*/ 7411 w 8623"/>
              <a:gd name="connsiteY1-4" fmla="*/ 0 h 10000"/>
              <a:gd name="connsiteX2-5" fmla="*/ 8623 w 8623"/>
              <a:gd name="connsiteY2-6" fmla="*/ 4995 h 10000"/>
              <a:gd name="connsiteX3-7" fmla="*/ 7411 w 8623"/>
              <a:gd name="connsiteY3-8" fmla="*/ 10000 h 10000"/>
              <a:gd name="connsiteX4-9" fmla="*/ 7576 w 8623"/>
              <a:gd name="connsiteY4-10" fmla="*/ 6238 h 10000"/>
              <a:gd name="connsiteX5-11" fmla="*/ 191 w 8623"/>
              <a:gd name="connsiteY5-12" fmla="*/ 6238 h 10000"/>
              <a:gd name="connsiteX6-13" fmla="*/ 255 w 8623"/>
              <a:gd name="connsiteY6-14" fmla="*/ 6843 h 10000"/>
              <a:gd name="connsiteX7-15" fmla="*/ 307 w 8623"/>
              <a:gd name="connsiteY7-16" fmla="*/ 5018 h 10000"/>
              <a:gd name="connsiteX8-17" fmla="*/ 219 w 8623"/>
              <a:gd name="connsiteY8-18" fmla="*/ 3751 h 10000"/>
              <a:gd name="connsiteX9-19" fmla="*/ 7576 w 8623"/>
              <a:gd name="connsiteY9-20" fmla="*/ 375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8623" h="10000">
                <a:moveTo>
                  <a:pt x="7576" y="3751"/>
                </a:moveTo>
                <a:lnTo>
                  <a:pt x="7411" y="0"/>
                </a:lnTo>
                <a:lnTo>
                  <a:pt x="8623" y="4995"/>
                </a:lnTo>
                <a:lnTo>
                  <a:pt x="7411" y="10000"/>
                </a:lnTo>
                <a:lnTo>
                  <a:pt x="7576" y="6238"/>
                </a:lnTo>
                <a:lnTo>
                  <a:pt x="191" y="6238"/>
                </a:lnTo>
                <a:cubicBezTo>
                  <a:pt x="-417" y="6238"/>
                  <a:pt x="661" y="9681"/>
                  <a:pt x="255" y="6843"/>
                </a:cubicBezTo>
                <a:cubicBezTo>
                  <a:pt x="340" y="6234"/>
                  <a:pt x="222" y="5627"/>
                  <a:pt x="307" y="5018"/>
                </a:cubicBezTo>
                <a:cubicBezTo>
                  <a:pt x="653" y="7445"/>
                  <a:pt x="-301" y="3751"/>
                  <a:pt x="219" y="3751"/>
                </a:cubicBezTo>
                <a:lnTo>
                  <a:pt x="7576" y="3751"/>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grpSp>
        <p:nvGrpSpPr>
          <p:cNvPr id="20" name="组合 19"/>
          <p:cNvGrpSpPr/>
          <p:nvPr/>
        </p:nvGrpSpPr>
        <p:grpSpPr>
          <a:xfrm>
            <a:off x="1200590" y="3037602"/>
            <a:ext cx="1678564" cy="1679173"/>
            <a:chOff x="878699" y="1945606"/>
            <a:chExt cx="1705474" cy="1705474"/>
          </a:xfrm>
          <a:solidFill>
            <a:srgbClr val="B20C14"/>
          </a:solidFill>
        </p:grpSpPr>
        <p:sp>
          <p:nvSpPr>
            <p:cNvPr id="21" name="椭圆 20"/>
            <p:cNvSpPr/>
            <p:nvPr/>
          </p:nvSpPr>
          <p:spPr>
            <a:xfrm>
              <a:off x="878699" y="1945606"/>
              <a:ext cx="1705474" cy="17054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Rectangle 11"/>
            <p:cNvSpPr>
              <a:spLocks noChangeArrowheads="1"/>
            </p:cNvSpPr>
            <p:nvPr/>
          </p:nvSpPr>
          <p:spPr bwMode="gray">
            <a:xfrm>
              <a:off x="1195986" y="2193868"/>
              <a:ext cx="1070900" cy="1093184"/>
            </a:xfrm>
            <a:prstGeom prst="rect">
              <a:avLst/>
            </a:prstGeom>
            <a:grpFill/>
            <a:ln>
              <a:noFill/>
            </a:ln>
          </p:spPr>
          <p:txBody>
            <a:bodyPr wrap="square">
              <a:spAutoFit/>
            </a:bodyPr>
            <a:lstStyle/>
            <a:p>
              <a:pPr algn="ctr"/>
              <a:r>
                <a:rPr lang="zh-CN" altLang="en-US" sz="3200" b="1" dirty="0">
                  <a:solidFill>
                    <a:schemeClr val="bg1"/>
                  </a:solidFill>
                  <a:latin typeface="微软雅黑" panose="020B0503020204020204" charset="-122"/>
                  <a:ea typeface="微软雅黑" panose="020B0503020204020204" charset="-122"/>
                </a:rPr>
                <a:t>核心优势</a:t>
              </a:r>
              <a:endParaRPr lang="zh-CN" altLang="en-US" sz="3200" b="1" dirty="0">
                <a:solidFill>
                  <a:schemeClr val="bg1"/>
                </a:solidFill>
                <a:latin typeface="微软雅黑" panose="020B0503020204020204" charset="-122"/>
                <a:ea typeface="微软雅黑" panose="020B0503020204020204" charset="-122"/>
              </a:endParaRPr>
            </a:p>
          </p:txBody>
        </p:sp>
      </p:grpSp>
      <p:sp>
        <p:nvSpPr>
          <p:cNvPr id="23" name="矩形 22"/>
          <p:cNvSpPr/>
          <p:nvPr/>
        </p:nvSpPr>
        <p:spPr>
          <a:xfrm>
            <a:off x="4156001" y="1293024"/>
            <a:ext cx="6547445" cy="8575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4" name="矩形 23"/>
          <p:cNvSpPr/>
          <p:nvPr/>
        </p:nvSpPr>
        <p:spPr>
          <a:xfrm>
            <a:off x="4156001" y="2313193"/>
            <a:ext cx="6547445" cy="930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5" name="矩形 24"/>
          <p:cNvSpPr/>
          <p:nvPr/>
        </p:nvSpPr>
        <p:spPr>
          <a:xfrm>
            <a:off x="4063791" y="2313192"/>
            <a:ext cx="3112079" cy="344474"/>
          </a:xfrm>
          <a:prstGeom prst="rect">
            <a:avLst/>
          </a:prstGeom>
          <a:solidFill>
            <a:srgbClr val="B20C1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6" name="矩形 25"/>
          <p:cNvSpPr/>
          <p:nvPr/>
        </p:nvSpPr>
        <p:spPr>
          <a:xfrm>
            <a:off x="4156001" y="3374002"/>
            <a:ext cx="6547445" cy="926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7" name="矩形 26"/>
          <p:cNvSpPr/>
          <p:nvPr/>
        </p:nvSpPr>
        <p:spPr>
          <a:xfrm>
            <a:off x="4063791" y="3374001"/>
            <a:ext cx="3112079" cy="344474"/>
          </a:xfrm>
          <a:prstGeom prst="rect">
            <a:avLst/>
          </a:prstGeom>
          <a:solidFill>
            <a:srgbClr val="B20C1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8" name="矩形 27"/>
          <p:cNvSpPr/>
          <p:nvPr/>
        </p:nvSpPr>
        <p:spPr>
          <a:xfrm>
            <a:off x="4156001" y="4475448"/>
            <a:ext cx="6547445" cy="926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29" name="矩形 28"/>
          <p:cNvSpPr/>
          <p:nvPr/>
        </p:nvSpPr>
        <p:spPr>
          <a:xfrm>
            <a:off x="4063791" y="4475447"/>
            <a:ext cx="3112079" cy="344474"/>
          </a:xfrm>
          <a:prstGeom prst="rect">
            <a:avLst/>
          </a:prstGeom>
          <a:solidFill>
            <a:srgbClr val="B20C1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30" name="TextBox 17"/>
          <p:cNvSpPr txBox="1"/>
          <p:nvPr/>
        </p:nvSpPr>
        <p:spPr>
          <a:xfrm>
            <a:off x="4399725" y="1612290"/>
            <a:ext cx="6015755" cy="541206"/>
          </a:xfrm>
          <a:prstGeom prst="rect">
            <a:avLst/>
          </a:prstGeom>
          <a:noFill/>
        </p:spPr>
        <p:txBody>
          <a:bodyPr wrap="square" lIns="121889" tIns="60944" rIns="121889" bIns="60944" rtlCol="0">
            <a:spAutoFit/>
          </a:bodyPr>
          <a:lstStyle/>
          <a:p>
            <a:pPr algn="just">
              <a:lnSpc>
                <a:spcPts val="1735"/>
              </a:lnSpc>
            </a:pPr>
            <a:r>
              <a:rPr lang="zh-CN" altLang="en-US" sz="1100" dirty="0">
                <a:solidFill>
                  <a:schemeClr val="tx1">
                    <a:lumMod val="50000"/>
                    <a:lumOff val="50000"/>
                  </a:schemeClr>
                </a:solidFill>
                <a:latin typeface="微软雅黑" panose="020B0503020204020204" charset="-122"/>
                <a:ea typeface="微软雅黑" panose="020B0503020204020204" charset="-122"/>
              </a:rPr>
              <a:t>每个文件的每一个改变，包括创建、删除、编辑，同时也会记录作者、日期和没次更改目的的书面说明，拥有完整的历史记录可以回溯，分析</a:t>
            </a:r>
            <a:r>
              <a:rPr lang="en-US" altLang="zh-CN" sz="1100" dirty="0">
                <a:solidFill>
                  <a:schemeClr val="tx1">
                    <a:lumMod val="50000"/>
                    <a:lumOff val="50000"/>
                  </a:schemeClr>
                </a:solidFill>
                <a:latin typeface="微软雅黑" panose="020B0503020204020204" charset="-122"/>
                <a:ea typeface="微软雅黑" panose="020B0503020204020204" charset="-122"/>
              </a:rPr>
              <a:t>bug</a:t>
            </a:r>
            <a:r>
              <a:rPr lang="zh-CN" altLang="en-US" sz="1100" dirty="0">
                <a:solidFill>
                  <a:schemeClr val="tx1">
                    <a:lumMod val="50000"/>
                    <a:lumOff val="50000"/>
                  </a:schemeClr>
                </a:solidFill>
                <a:latin typeface="微软雅黑" panose="020B0503020204020204" charset="-122"/>
                <a:ea typeface="微软雅黑" panose="020B0503020204020204" charset="-122"/>
              </a:rPr>
              <a:t>根本原因。</a:t>
            </a:r>
            <a:endParaRPr lang="en-US" altLang="zh-CN" sz="1100" dirty="0">
              <a:solidFill>
                <a:schemeClr val="tx1">
                  <a:lumMod val="50000"/>
                  <a:lumOff val="50000"/>
                </a:schemeClr>
              </a:solidFill>
              <a:latin typeface="微软雅黑" panose="020B0503020204020204" charset="-122"/>
              <a:ea typeface="微软雅黑" panose="020B0503020204020204" charset="-122"/>
            </a:endParaRPr>
          </a:p>
        </p:txBody>
      </p:sp>
      <p:sp>
        <p:nvSpPr>
          <p:cNvPr id="31" name="矩形 30"/>
          <p:cNvSpPr/>
          <p:nvPr/>
        </p:nvSpPr>
        <p:spPr>
          <a:xfrm>
            <a:off x="4063791" y="1293025"/>
            <a:ext cx="3112079" cy="344474"/>
          </a:xfrm>
          <a:prstGeom prst="rect">
            <a:avLst/>
          </a:prstGeom>
          <a:solidFill>
            <a:srgbClr val="B20C1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32" name="TextBox 19"/>
          <p:cNvSpPr txBox="1"/>
          <p:nvPr/>
        </p:nvSpPr>
        <p:spPr>
          <a:xfrm>
            <a:off x="4071994" y="1263391"/>
            <a:ext cx="3399336" cy="400077"/>
          </a:xfrm>
          <a:prstGeom prst="rect">
            <a:avLst/>
          </a:prstGeom>
          <a:noFill/>
        </p:spPr>
        <p:txBody>
          <a:bodyPr wrap="square" lIns="121889" tIns="60944" rIns="121889" bIns="60944" rtlCol="0">
            <a:spAutoFit/>
          </a:bodyPr>
          <a:lstStyle/>
          <a:p>
            <a:r>
              <a:rPr lang="zh-CN" altLang="en-US" dirty="0">
                <a:solidFill>
                  <a:schemeClr val="bg1"/>
                </a:solidFill>
                <a:latin typeface="微软雅黑" panose="020B0503020204020204" charset="-122"/>
                <a:ea typeface="微软雅黑" panose="020B0503020204020204" charset="-122"/>
              </a:rPr>
              <a:t>每个文件的完整长期更改历史</a:t>
            </a:r>
            <a:endParaRPr lang="zh-CN" altLang="en-US" dirty="0">
              <a:solidFill>
                <a:schemeClr val="bg1"/>
              </a:solidFill>
              <a:latin typeface="微软雅黑" panose="020B0503020204020204" charset="-122"/>
              <a:ea typeface="微软雅黑" panose="020B0503020204020204" charset="-122"/>
            </a:endParaRPr>
          </a:p>
        </p:txBody>
      </p:sp>
      <p:sp>
        <p:nvSpPr>
          <p:cNvPr id="33" name="TextBox 20"/>
          <p:cNvSpPr txBox="1"/>
          <p:nvPr/>
        </p:nvSpPr>
        <p:spPr>
          <a:xfrm>
            <a:off x="4399724" y="2677422"/>
            <a:ext cx="6015755" cy="541206"/>
          </a:xfrm>
          <a:prstGeom prst="rect">
            <a:avLst/>
          </a:prstGeom>
          <a:noFill/>
        </p:spPr>
        <p:txBody>
          <a:bodyPr wrap="square" lIns="121889" tIns="60944" rIns="121889" bIns="60944" rtlCol="0">
            <a:spAutoFit/>
          </a:bodyPr>
          <a:lstStyle/>
          <a:p>
            <a:pPr algn="just">
              <a:lnSpc>
                <a:spcPts val="1735"/>
              </a:lnSpc>
            </a:pPr>
            <a:r>
              <a:rPr lang="zh-CN" altLang="en-US" sz="1100" dirty="0">
                <a:solidFill>
                  <a:schemeClr val="tx1">
                    <a:lumMod val="50000"/>
                    <a:lumOff val="50000"/>
                  </a:schemeClr>
                </a:solidFill>
                <a:latin typeface="微软雅黑" panose="020B0503020204020204" charset="-122"/>
                <a:ea typeface="微软雅黑" panose="020B0503020204020204" charset="-122"/>
              </a:rPr>
              <a:t>不需要远程服务器通信，所有代码可以快速合并，还允许团队使用不同的分支策略，让开发阮对专注创新，快速构建。</a:t>
            </a:r>
            <a:endParaRPr lang="en-US" altLang="zh-CN" sz="1100" dirty="0">
              <a:solidFill>
                <a:schemeClr val="tx1">
                  <a:lumMod val="50000"/>
                  <a:lumOff val="50000"/>
                </a:schemeClr>
              </a:solidFill>
              <a:latin typeface="微软雅黑" panose="020B0503020204020204" charset="-122"/>
              <a:ea typeface="微软雅黑" panose="020B0503020204020204" charset="-122"/>
            </a:endParaRPr>
          </a:p>
        </p:txBody>
      </p:sp>
      <p:sp>
        <p:nvSpPr>
          <p:cNvPr id="34" name="TextBox 21"/>
          <p:cNvSpPr txBox="1"/>
          <p:nvPr/>
        </p:nvSpPr>
        <p:spPr>
          <a:xfrm>
            <a:off x="4071994" y="2287018"/>
            <a:ext cx="2323650" cy="400077"/>
          </a:xfrm>
          <a:prstGeom prst="rect">
            <a:avLst/>
          </a:prstGeom>
          <a:noFill/>
        </p:spPr>
        <p:txBody>
          <a:bodyPr wrap="none" lIns="121889" tIns="60944" rIns="121889" bIns="60944" rtlCol="0">
            <a:spAutoFit/>
          </a:bodyPr>
          <a:lstStyle/>
          <a:p>
            <a:r>
              <a:rPr lang="zh-CN" altLang="en-US" dirty="0">
                <a:solidFill>
                  <a:schemeClr val="bg1"/>
                </a:solidFill>
                <a:latin typeface="微软雅黑" panose="020B0503020204020204" charset="-122"/>
                <a:ea typeface="微软雅黑" panose="020B0503020204020204" charset="-122"/>
              </a:rPr>
              <a:t>快速合并和灵活分支</a:t>
            </a:r>
            <a:endParaRPr lang="zh-CN" altLang="en-US" dirty="0">
              <a:solidFill>
                <a:schemeClr val="bg1"/>
              </a:solidFill>
              <a:latin typeface="微软雅黑" panose="020B0503020204020204" charset="-122"/>
              <a:ea typeface="微软雅黑" panose="020B0503020204020204" charset="-122"/>
            </a:endParaRPr>
          </a:p>
        </p:txBody>
      </p:sp>
      <p:sp>
        <p:nvSpPr>
          <p:cNvPr id="35" name="TextBox 22"/>
          <p:cNvSpPr txBox="1"/>
          <p:nvPr/>
        </p:nvSpPr>
        <p:spPr>
          <a:xfrm>
            <a:off x="4399725" y="3699129"/>
            <a:ext cx="6015755" cy="538128"/>
          </a:xfrm>
          <a:prstGeom prst="rect">
            <a:avLst/>
          </a:prstGeom>
          <a:noFill/>
        </p:spPr>
        <p:txBody>
          <a:bodyPr wrap="square" lIns="121889" tIns="60944" rIns="121889" bIns="60944" rtlCol="0">
            <a:spAutoFit/>
          </a:bodyPr>
          <a:lstStyle/>
          <a:p>
            <a:pPr algn="just">
              <a:lnSpc>
                <a:spcPts val="1735"/>
              </a:lnSpc>
            </a:pPr>
            <a:r>
              <a:rPr lang="zh-CN" altLang="en-US" sz="1100" dirty="0">
                <a:solidFill>
                  <a:schemeClr val="tx1">
                    <a:lumMod val="50000"/>
                    <a:lumOff val="50000"/>
                  </a:schemeClr>
                </a:solidFill>
                <a:latin typeface="微软雅黑" panose="020B0503020204020204" charset="-122"/>
                <a:ea typeface="微软雅黑" panose="020B0503020204020204" charset="-122"/>
              </a:rPr>
              <a:t>因为在本地工作站上拥有整个存储库的历史可以确保开发人员可以快速地进行实验并请求代码审查，开发人员可以从快速反馈循环中受益，并且可以在合并更改集之前与团队成员共享更改 。</a:t>
            </a:r>
            <a:endParaRPr lang="en-US" altLang="zh-CN" sz="1100" dirty="0">
              <a:solidFill>
                <a:schemeClr val="tx1">
                  <a:lumMod val="50000"/>
                  <a:lumOff val="50000"/>
                </a:schemeClr>
              </a:solidFill>
              <a:latin typeface="微软雅黑" panose="020B0503020204020204" charset="-122"/>
              <a:ea typeface="微软雅黑" panose="020B0503020204020204" charset="-122"/>
            </a:endParaRPr>
          </a:p>
        </p:txBody>
      </p:sp>
      <p:sp>
        <p:nvSpPr>
          <p:cNvPr id="36" name="TextBox 23"/>
          <p:cNvSpPr txBox="1"/>
          <p:nvPr/>
        </p:nvSpPr>
        <p:spPr>
          <a:xfrm>
            <a:off x="4071994" y="3328858"/>
            <a:ext cx="3016148" cy="400077"/>
          </a:xfrm>
          <a:prstGeom prst="rect">
            <a:avLst/>
          </a:prstGeom>
          <a:noFill/>
        </p:spPr>
        <p:txBody>
          <a:bodyPr wrap="none" lIns="121889" tIns="60944" rIns="121889" bIns="60944" rtlCol="0">
            <a:spAutoFit/>
          </a:bodyPr>
          <a:lstStyle/>
          <a:p>
            <a:r>
              <a:rPr lang="zh-CN" altLang="en-US" dirty="0">
                <a:solidFill>
                  <a:schemeClr val="bg1"/>
                </a:solidFill>
                <a:latin typeface="微软雅黑" panose="020B0503020204020204" charset="-122"/>
                <a:ea typeface="微软雅黑" panose="020B0503020204020204" charset="-122"/>
              </a:rPr>
              <a:t>快速反馈和较少的合并冲突</a:t>
            </a:r>
            <a:endParaRPr lang="zh-CN" altLang="en-US" dirty="0">
              <a:solidFill>
                <a:schemeClr val="bg1"/>
              </a:solidFill>
              <a:latin typeface="微软雅黑" panose="020B0503020204020204" charset="-122"/>
              <a:ea typeface="微软雅黑" panose="020B0503020204020204" charset="-122"/>
            </a:endParaRPr>
          </a:p>
        </p:txBody>
      </p:sp>
      <p:sp>
        <p:nvSpPr>
          <p:cNvPr id="37" name="TextBox 24"/>
          <p:cNvSpPr txBox="1"/>
          <p:nvPr/>
        </p:nvSpPr>
        <p:spPr>
          <a:xfrm>
            <a:off x="4399723" y="4860505"/>
            <a:ext cx="6015755" cy="541206"/>
          </a:xfrm>
          <a:prstGeom prst="rect">
            <a:avLst/>
          </a:prstGeom>
          <a:noFill/>
        </p:spPr>
        <p:txBody>
          <a:bodyPr wrap="square" lIns="121889" tIns="60944" rIns="121889" bIns="60944" rtlCol="0">
            <a:spAutoFit/>
          </a:bodyPr>
          <a:lstStyle/>
          <a:p>
            <a:pPr algn="just">
              <a:lnSpc>
                <a:spcPts val="1735"/>
              </a:lnSpc>
            </a:pPr>
            <a:r>
              <a:rPr lang="zh-CN" altLang="en-US" sz="1100" dirty="0">
                <a:solidFill>
                  <a:schemeClr val="tx1">
                    <a:lumMod val="50000"/>
                    <a:lumOff val="50000"/>
                  </a:schemeClr>
                </a:solidFill>
                <a:latin typeface="微软雅黑" panose="020B0503020204020204" charset="-122"/>
                <a:ea typeface="微软雅黑" panose="020B0503020204020204" charset="-122"/>
              </a:rPr>
              <a:t>分布式版本控制系统不需要互联网连接，所以除了推拉之外，大多数开发都可以在旅行或远离家或办公室的时候完成 。</a:t>
            </a:r>
            <a:endParaRPr lang="en-US" altLang="zh-CN" sz="1100" dirty="0">
              <a:solidFill>
                <a:schemeClr val="tx1">
                  <a:lumMod val="50000"/>
                  <a:lumOff val="50000"/>
                </a:schemeClr>
              </a:solidFill>
              <a:latin typeface="微软雅黑" panose="020B0503020204020204" charset="-122"/>
              <a:ea typeface="微软雅黑" panose="020B0503020204020204" charset="-122"/>
            </a:endParaRPr>
          </a:p>
        </p:txBody>
      </p:sp>
      <p:sp>
        <p:nvSpPr>
          <p:cNvPr id="38" name="TextBox 25"/>
          <p:cNvSpPr txBox="1"/>
          <p:nvPr/>
        </p:nvSpPr>
        <p:spPr>
          <a:xfrm>
            <a:off x="4071994" y="4450765"/>
            <a:ext cx="2092818" cy="400077"/>
          </a:xfrm>
          <a:prstGeom prst="rect">
            <a:avLst/>
          </a:prstGeom>
          <a:noFill/>
        </p:spPr>
        <p:txBody>
          <a:bodyPr wrap="none" lIns="121889" tIns="60944" rIns="121889" bIns="60944" rtlCol="0">
            <a:spAutoFit/>
          </a:bodyPr>
          <a:lstStyle/>
          <a:p>
            <a:r>
              <a:rPr lang="zh-CN" altLang="en-US" dirty="0">
                <a:solidFill>
                  <a:schemeClr val="bg1"/>
                </a:solidFill>
                <a:latin typeface="微软雅黑" panose="020B0503020204020204" charset="-122"/>
                <a:ea typeface="微软雅黑" panose="020B0503020204020204" charset="-122"/>
              </a:rPr>
              <a:t>离线工作的灵活性</a:t>
            </a:r>
            <a:endParaRPr lang="zh-CN" altLang="en-US" dirty="0">
              <a:solidFill>
                <a:schemeClr val="bg1"/>
              </a:solidFill>
              <a:latin typeface="微软雅黑" panose="020B0503020204020204" charset="-122"/>
              <a:ea typeface="微软雅黑" panose="020B0503020204020204" charset="-122"/>
            </a:endParaRPr>
          </a:p>
        </p:txBody>
      </p:sp>
      <p:sp>
        <p:nvSpPr>
          <p:cNvPr id="40" name="Freeform 10"/>
          <p:cNvSpPr/>
          <p:nvPr/>
        </p:nvSpPr>
        <p:spPr bwMode="auto">
          <a:xfrm>
            <a:off x="2087118" y="5780268"/>
            <a:ext cx="1671053" cy="298449"/>
          </a:xfrm>
          <a:custGeom>
            <a:avLst/>
            <a:gdLst>
              <a:gd name="T0" fmla="*/ 6397 w 7145"/>
              <a:gd name="T1" fmla="*/ 392 h 1015"/>
              <a:gd name="T2" fmla="*/ 6279 w 7145"/>
              <a:gd name="T3" fmla="*/ 18 h 1015"/>
              <a:gd name="T4" fmla="*/ 7145 w 7145"/>
              <a:gd name="T5" fmla="*/ 516 h 1015"/>
              <a:gd name="T6" fmla="*/ 6279 w 7145"/>
              <a:gd name="T7" fmla="*/ 1015 h 1015"/>
              <a:gd name="T8" fmla="*/ 6397 w 7145"/>
              <a:gd name="T9" fmla="*/ 640 h 1015"/>
              <a:gd name="T10" fmla="*/ 1120 w 7145"/>
              <a:gd name="T11" fmla="*/ 640 h 1015"/>
              <a:gd name="T12" fmla="*/ 0 w 7145"/>
              <a:gd name="T13" fmla="*/ 182 h 1015"/>
              <a:gd name="T14" fmla="*/ 183 w 7145"/>
              <a:gd name="T15" fmla="*/ 0 h 1015"/>
              <a:gd name="T16" fmla="*/ 1140 w 7145"/>
              <a:gd name="T17" fmla="*/ 392 h 1015"/>
              <a:gd name="T18" fmla="*/ 6397 w 7145"/>
              <a:gd name="T19" fmla="*/ 392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92"/>
                </a:moveTo>
                <a:lnTo>
                  <a:pt x="6279" y="18"/>
                </a:lnTo>
                <a:lnTo>
                  <a:pt x="7145" y="516"/>
                </a:lnTo>
                <a:lnTo>
                  <a:pt x="6279" y="1015"/>
                </a:lnTo>
                <a:lnTo>
                  <a:pt x="6397" y="640"/>
                </a:lnTo>
                <a:lnTo>
                  <a:pt x="1120" y="640"/>
                </a:lnTo>
                <a:cubicBezTo>
                  <a:pt x="686" y="640"/>
                  <a:pt x="290" y="465"/>
                  <a:pt x="0" y="182"/>
                </a:cubicBezTo>
                <a:lnTo>
                  <a:pt x="183" y="0"/>
                </a:lnTo>
                <a:cubicBezTo>
                  <a:pt x="430" y="242"/>
                  <a:pt x="769" y="392"/>
                  <a:pt x="1140" y="392"/>
                </a:cubicBezTo>
                <a:lnTo>
                  <a:pt x="6397" y="392"/>
                </a:lnTo>
                <a:close/>
              </a:path>
            </a:pathLst>
          </a:custGeom>
          <a:solidFill>
            <a:schemeClr val="bg1">
              <a:lumMod val="65000"/>
            </a:schemeClr>
          </a:solidFill>
          <a:ln>
            <a:noFill/>
          </a:ln>
        </p:spPr>
        <p:txBody>
          <a:bodyPr vert="horz" wrap="square" lIns="121889" tIns="60944" rIns="121889" bIns="60944" numCol="1" anchor="t" anchorCtr="0" compatLnSpc="1"/>
          <a:lstStyle/>
          <a:p>
            <a:endParaRPr lang="zh-CN" altLang="en-US">
              <a:latin typeface="微软雅黑" panose="020B0503020204020204" charset="-122"/>
              <a:ea typeface="微软雅黑" panose="020B0503020204020204" charset="-122"/>
            </a:endParaRPr>
          </a:p>
        </p:txBody>
      </p:sp>
      <p:sp>
        <p:nvSpPr>
          <p:cNvPr id="41" name="矩形 40"/>
          <p:cNvSpPr/>
          <p:nvPr/>
        </p:nvSpPr>
        <p:spPr>
          <a:xfrm>
            <a:off x="4156001" y="5550348"/>
            <a:ext cx="6547445" cy="9262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42" name="矩形 41"/>
          <p:cNvSpPr/>
          <p:nvPr/>
        </p:nvSpPr>
        <p:spPr>
          <a:xfrm>
            <a:off x="4063791" y="5550347"/>
            <a:ext cx="3112079" cy="344474"/>
          </a:xfrm>
          <a:prstGeom prst="rect">
            <a:avLst/>
          </a:prstGeom>
          <a:solidFill>
            <a:srgbClr val="B20C1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9" tIns="60944" rIns="121889" bIns="60944" rtlCol="0" anchor="ctr"/>
          <a:lstStyle/>
          <a:p>
            <a:pPr algn="ctr"/>
            <a:endParaRPr lang="zh-CN" altLang="en-US">
              <a:latin typeface="微软雅黑" panose="020B0503020204020204" charset="-122"/>
              <a:ea typeface="微软雅黑" panose="020B0503020204020204" charset="-122"/>
            </a:endParaRPr>
          </a:p>
        </p:txBody>
      </p:sp>
      <p:sp>
        <p:nvSpPr>
          <p:cNvPr id="43" name="TextBox 25"/>
          <p:cNvSpPr txBox="1"/>
          <p:nvPr/>
        </p:nvSpPr>
        <p:spPr>
          <a:xfrm>
            <a:off x="4071994" y="5525665"/>
            <a:ext cx="1169488" cy="400077"/>
          </a:xfrm>
          <a:prstGeom prst="rect">
            <a:avLst/>
          </a:prstGeom>
          <a:noFill/>
        </p:spPr>
        <p:txBody>
          <a:bodyPr wrap="none" lIns="121889" tIns="60944" rIns="121889" bIns="60944" rtlCol="0">
            <a:spAutoFit/>
          </a:bodyPr>
          <a:lstStyle/>
          <a:p>
            <a:r>
              <a:rPr lang="zh-CN" altLang="en-US" dirty="0">
                <a:solidFill>
                  <a:schemeClr val="bg1"/>
                </a:solidFill>
                <a:latin typeface="微软雅黑" panose="020B0503020204020204" charset="-122"/>
                <a:ea typeface="微软雅黑" panose="020B0503020204020204" charset="-122"/>
              </a:rPr>
              <a:t>可追溯性</a:t>
            </a:r>
            <a:endParaRPr lang="zh-CN" altLang="en-US" dirty="0">
              <a:solidFill>
                <a:schemeClr val="bg1"/>
              </a:solidFill>
              <a:latin typeface="微软雅黑" panose="020B0503020204020204" charset="-122"/>
              <a:ea typeface="微软雅黑" panose="020B0503020204020204" charset="-122"/>
            </a:endParaRPr>
          </a:p>
        </p:txBody>
      </p:sp>
      <p:sp>
        <p:nvSpPr>
          <p:cNvPr id="44" name="TextBox 24"/>
          <p:cNvSpPr txBox="1"/>
          <p:nvPr/>
        </p:nvSpPr>
        <p:spPr>
          <a:xfrm>
            <a:off x="4399722" y="5913561"/>
            <a:ext cx="6015755" cy="538128"/>
          </a:xfrm>
          <a:prstGeom prst="rect">
            <a:avLst/>
          </a:prstGeom>
          <a:noFill/>
        </p:spPr>
        <p:txBody>
          <a:bodyPr wrap="square" lIns="121889" tIns="60944" rIns="121889" bIns="60944" rtlCol="0">
            <a:spAutoFit/>
          </a:bodyPr>
          <a:lstStyle/>
          <a:p>
            <a:pPr algn="just">
              <a:lnSpc>
                <a:spcPts val="1735"/>
              </a:lnSpc>
            </a:pPr>
            <a:r>
              <a:rPr lang="zh-CN" altLang="en-US" sz="1100" dirty="0">
                <a:solidFill>
                  <a:schemeClr val="tx1">
                    <a:lumMod val="50000"/>
                    <a:lumOff val="50000"/>
                  </a:schemeClr>
                </a:solidFill>
                <a:latin typeface="微软雅黑" panose="020B0503020204020204" charset="-122"/>
                <a:ea typeface="微软雅黑" panose="020B0503020204020204" charset="-122"/>
              </a:rPr>
              <a:t>能够跟踪对软件所做的每个更改，并将其连接到项目管理和错误跟踪软件</a:t>
            </a:r>
            <a:r>
              <a:rPr lang="en-US" altLang="zh-CN" sz="1100" dirty="0">
                <a:solidFill>
                  <a:schemeClr val="tx1">
                    <a:lumMod val="50000"/>
                    <a:lumOff val="50000"/>
                  </a:schemeClr>
                </a:solidFill>
                <a:latin typeface="微软雅黑" panose="020B0503020204020204" charset="-122"/>
                <a:ea typeface="微软雅黑" panose="020B0503020204020204" charset="-122"/>
              </a:rPr>
              <a:t>(</a:t>
            </a:r>
            <a:r>
              <a:rPr lang="zh-CN" altLang="en-US" sz="1100" dirty="0">
                <a:solidFill>
                  <a:schemeClr val="tx1">
                    <a:lumMod val="50000"/>
                    <a:lumOff val="50000"/>
                  </a:schemeClr>
                </a:solidFill>
                <a:latin typeface="微软雅黑" panose="020B0503020204020204" charset="-122"/>
                <a:ea typeface="微软雅黑" panose="020B0503020204020204" charset="-122"/>
              </a:rPr>
              <a:t>如</a:t>
            </a:r>
            <a:r>
              <a:rPr lang="en-GB" altLang="zh-CN" sz="1100" dirty="0">
                <a:solidFill>
                  <a:schemeClr val="tx1">
                    <a:lumMod val="50000"/>
                    <a:lumOff val="50000"/>
                  </a:schemeClr>
                </a:solidFill>
                <a:latin typeface="微软雅黑" panose="020B0503020204020204" charset="-122"/>
                <a:ea typeface="微软雅黑" panose="020B0503020204020204" charset="-122"/>
              </a:rPr>
              <a:t>Jira)</a:t>
            </a:r>
            <a:r>
              <a:rPr lang="zh-CN" altLang="en-GB" sz="1100" dirty="0">
                <a:solidFill>
                  <a:schemeClr val="tx1">
                    <a:lumMod val="50000"/>
                    <a:lumOff val="50000"/>
                  </a:schemeClr>
                </a:solidFill>
                <a:latin typeface="微软雅黑" panose="020B0503020204020204" charset="-122"/>
                <a:ea typeface="微软雅黑" panose="020B0503020204020204" charset="-122"/>
              </a:rPr>
              <a:t>，</a:t>
            </a:r>
            <a:r>
              <a:rPr lang="zh-CN" altLang="en-US" sz="1100" dirty="0">
                <a:solidFill>
                  <a:schemeClr val="tx1">
                    <a:lumMod val="50000"/>
                    <a:lumOff val="50000"/>
                  </a:schemeClr>
                </a:solidFill>
                <a:latin typeface="微软雅黑" panose="020B0503020204020204" charset="-122"/>
                <a:ea typeface="微软雅黑" panose="020B0503020204020204" charset="-122"/>
              </a:rPr>
              <a:t>并且能够用描述更改的目的和意图的消息注释每个更改，不仅可以帮助进行根本原因分析和其他验证 。</a:t>
            </a:r>
            <a:endParaRPr lang="en-US" altLang="zh-CN" sz="1100" dirty="0">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200" fill="hold"/>
                                        <p:tgtEl>
                                          <p:spTgt spid="32"/>
                                        </p:tgtEl>
                                        <p:attrNameLst>
                                          <p:attrName>ppt_x</p:attrName>
                                        </p:attrNameLst>
                                      </p:cBhvr>
                                      <p:tavLst>
                                        <p:tav tm="0">
                                          <p:val>
                                            <p:strVal val="#ppt_x"/>
                                          </p:val>
                                        </p:tav>
                                        <p:tav tm="100000">
                                          <p:val>
                                            <p:strVal val="#ppt_x"/>
                                          </p:val>
                                        </p:tav>
                                      </p:tavLst>
                                    </p:anim>
                                    <p:anim calcmode="lin" valueType="num">
                                      <p:cBhvr additive="base">
                                        <p:cTn id="22" dur="200" fill="hold"/>
                                        <p:tgtEl>
                                          <p:spTgt spid="3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200" fill="hold"/>
                                        <p:tgtEl>
                                          <p:spTgt spid="31"/>
                                        </p:tgtEl>
                                        <p:attrNameLst>
                                          <p:attrName>ppt_x</p:attrName>
                                        </p:attrNameLst>
                                      </p:cBhvr>
                                      <p:tavLst>
                                        <p:tav tm="0">
                                          <p:val>
                                            <p:strVal val="#ppt_x"/>
                                          </p:val>
                                        </p:tav>
                                        <p:tav tm="100000">
                                          <p:val>
                                            <p:strVal val="#ppt_x"/>
                                          </p:val>
                                        </p:tav>
                                      </p:tavLst>
                                    </p:anim>
                                    <p:anim calcmode="lin" valueType="num">
                                      <p:cBhvr additive="base">
                                        <p:cTn id="26" dur="200" fill="hold"/>
                                        <p:tgtEl>
                                          <p:spTgt spid="31"/>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3000"/>
                            </p:stCondLst>
                            <p:childTnLst>
                              <p:par>
                                <p:cTn id="39" presetID="2" presetClass="entr" presetSubtype="1"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200" fill="hold"/>
                                        <p:tgtEl>
                                          <p:spTgt spid="25"/>
                                        </p:tgtEl>
                                        <p:attrNameLst>
                                          <p:attrName>ppt_x</p:attrName>
                                        </p:attrNameLst>
                                      </p:cBhvr>
                                      <p:tavLst>
                                        <p:tav tm="0">
                                          <p:val>
                                            <p:strVal val="#ppt_x"/>
                                          </p:val>
                                        </p:tav>
                                        <p:tav tm="100000">
                                          <p:val>
                                            <p:strVal val="#ppt_x"/>
                                          </p:val>
                                        </p:tav>
                                      </p:tavLst>
                                    </p:anim>
                                    <p:anim calcmode="lin" valueType="num">
                                      <p:cBhvr additive="base">
                                        <p:cTn id="42" dur="200" fill="hold"/>
                                        <p:tgtEl>
                                          <p:spTgt spid="25"/>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200" fill="hold"/>
                                        <p:tgtEl>
                                          <p:spTgt spid="34"/>
                                        </p:tgtEl>
                                        <p:attrNameLst>
                                          <p:attrName>ppt_x</p:attrName>
                                        </p:attrNameLst>
                                      </p:cBhvr>
                                      <p:tavLst>
                                        <p:tav tm="0">
                                          <p:val>
                                            <p:strVal val="#ppt_x"/>
                                          </p:val>
                                        </p:tav>
                                        <p:tav tm="100000">
                                          <p:val>
                                            <p:strVal val="#ppt_x"/>
                                          </p:val>
                                        </p:tav>
                                      </p:tavLst>
                                    </p:anim>
                                    <p:anim calcmode="lin" valueType="num">
                                      <p:cBhvr additive="base">
                                        <p:cTn id="46" dur="200" fill="hold"/>
                                        <p:tgtEl>
                                          <p:spTgt spid="34"/>
                                        </p:tgtEl>
                                        <p:attrNameLst>
                                          <p:attrName>ppt_y</p:attrName>
                                        </p:attrNameLst>
                                      </p:cBhvr>
                                      <p:tavLst>
                                        <p:tav tm="0">
                                          <p:val>
                                            <p:strVal val="0-#ppt_h/2"/>
                                          </p:val>
                                        </p:tav>
                                        <p:tav tm="100000">
                                          <p:val>
                                            <p:strVal val="#ppt_y"/>
                                          </p:val>
                                        </p:tav>
                                      </p:tavLst>
                                    </p:anim>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4500"/>
                            </p:stCondLst>
                            <p:childTnLst>
                              <p:par>
                                <p:cTn id="59" presetID="2" presetClass="entr" presetSubtype="1"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200" fill="hold"/>
                                        <p:tgtEl>
                                          <p:spTgt spid="27"/>
                                        </p:tgtEl>
                                        <p:attrNameLst>
                                          <p:attrName>ppt_x</p:attrName>
                                        </p:attrNameLst>
                                      </p:cBhvr>
                                      <p:tavLst>
                                        <p:tav tm="0">
                                          <p:val>
                                            <p:strVal val="#ppt_x"/>
                                          </p:val>
                                        </p:tav>
                                        <p:tav tm="100000">
                                          <p:val>
                                            <p:strVal val="#ppt_x"/>
                                          </p:val>
                                        </p:tav>
                                      </p:tavLst>
                                    </p:anim>
                                    <p:anim calcmode="lin" valueType="num">
                                      <p:cBhvr additive="base">
                                        <p:cTn id="62" dur="200" fill="hold"/>
                                        <p:tgtEl>
                                          <p:spTgt spid="27"/>
                                        </p:tgtEl>
                                        <p:attrNameLst>
                                          <p:attrName>ppt_y</p:attrName>
                                        </p:attrNameLst>
                                      </p:cBhvr>
                                      <p:tavLst>
                                        <p:tav tm="0">
                                          <p:val>
                                            <p:strVal val="0-#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200" fill="hold"/>
                                        <p:tgtEl>
                                          <p:spTgt spid="36"/>
                                        </p:tgtEl>
                                        <p:attrNameLst>
                                          <p:attrName>ppt_x</p:attrName>
                                        </p:attrNameLst>
                                      </p:cBhvr>
                                      <p:tavLst>
                                        <p:tav tm="0">
                                          <p:val>
                                            <p:strVal val="#ppt_x"/>
                                          </p:val>
                                        </p:tav>
                                        <p:tav tm="100000">
                                          <p:val>
                                            <p:strVal val="#ppt_x"/>
                                          </p:val>
                                        </p:tav>
                                      </p:tavLst>
                                    </p:anim>
                                    <p:anim calcmode="lin" valueType="num">
                                      <p:cBhvr additive="base">
                                        <p:cTn id="66" dur="200" fill="hold"/>
                                        <p:tgtEl>
                                          <p:spTgt spid="36"/>
                                        </p:tgtEl>
                                        <p:attrNameLst>
                                          <p:attrName>ppt_y</p:attrName>
                                        </p:attrNameLst>
                                      </p:cBhvr>
                                      <p:tavLst>
                                        <p:tav tm="0">
                                          <p:val>
                                            <p:strVal val="0-#ppt_h/2"/>
                                          </p:val>
                                        </p:tav>
                                        <p:tav tm="100000">
                                          <p:val>
                                            <p:strVal val="#ppt_y"/>
                                          </p:val>
                                        </p:tav>
                                      </p:tavLst>
                                    </p:anim>
                                  </p:childTnLst>
                                </p:cTn>
                              </p:par>
                            </p:childTnLst>
                          </p:cTn>
                        </p:par>
                        <p:par>
                          <p:cTn id="67" fill="hold">
                            <p:stCondLst>
                              <p:cond delay="5000"/>
                            </p:stCondLst>
                            <p:childTnLst>
                              <p:par>
                                <p:cTn id="68" presetID="22" presetClass="entr" presetSubtype="1"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wipe(up)">
                                      <p:cBhvr>
                                        <p:cTn id="70" dur="500"/>
                                        <p:tgtEl>
                                          <p:spTgt spid="35"/>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par>
                          <p:cTn id="74" fill="hold">
                            <p:stCondLst>
                              <p:cond delay="5500"/>
                            </p:stCondLst>
                            <p:childTnLst>
                              <p:par>
                                <p:cTn id="75" presetID="22" presetClass="entr" presetSubtype="8"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500"/>
                                        <p:tgtEl>
                                          <p:spTgt spid="19"/>
                                        </p:tgtEl>
                                      </p:cBhvr>
                                    </p:animEffect>
                                  </p:childTnLst>
                                </p:cTn>
                              </p:par>
                            </p:childTnLst>
                          </p:cTn>
                        </p:par>
                        <p:par>
                          <p:cTn id="78" fill="hold">
                            <p:stCondLst>
                              <p:cond delay="6000"/>
                            </p:stCondLst>
                            <p:childTnLst>
                              <p:par>
                                <p:cTn id="79" presetID="2" presetClass="entr" presetSubtype="1"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200" fill="hold"/>
                                        <p:tgtEl>
                                          <p:spTgt spid="38"/>
                                        </p:tgtEl>
                                        <p:attrNameLst>
                                          <p:attrName>ppt_x</p:attrName>
                                        </p:attrNameLst>
                                      </p:cBhvr>
                                      <p:tavLst>
                                        <p:tav tm="0">
                                          <p:val>
                                            <p:strVal val="#ppt_x"/>
                                          </p:val>
                                        </p:tav>
                                        <p:tav tm="100000">
                                          <p:val>
                                            <p:strVal val="#ppt_x"/>
                                          </p:val>
                                        </p:tav>
                                      </p:tavLst>
                                    </p:anim>
                                    <p:anim calcmode="lin" valueType="num">
                                      <p:cBhvr additive="base">
                                        <p:cTn id="82" dur="200" fill="hold"/>
                                        <p:tgtEl>
                                          <p:spTgt spid="38"/>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200" fill="hold"/>
                                        <p:tgtEl>
                                          <p:spTgt spid="29"/>
                                        </p:tgtEl>
                                        <p:attrNameLst>
                                          <p:attrName>ppt_x</p:attrName>
                                        </p:attrNameLst>
                                      </p:cBhvr>
                                      <p:tavLst>
                                        <p:tav tm="0">
                                          <p:val>
                                            <p:strVal val="#ppt_x"/>
                                          </p:val>
                                        </p:tav>
                                        <p:tav tm="100000">
                                          <p:val>
                                            <p:strVal val="#ppt_x"/>
                                          </p:val>
                                        </p:tav>
                                      </p:tavLst>
                                    </p:anim>
                                    <p:anim calcmode="lin" valueType="num">
                                      <p:cBhvr additive="base">
                                        <p:cTn id="86" dur="200" fill="hold"/>
                                        <p:tgtEl>
                                          <p:spTgt spid="29"/>
                                        </p:tgtEl>
                                        <p:attrNameLst>
                                          <p:attrName>ppt_y</p:attrName>
                                        </p:attrNameLst>
                                      </p:cBhvr>
                                      <p:tavLst>
                                        <p:tav tm="0">
                                          <p:val>
                                            <p:strVal val="0-#ppt_h/2"/>
                                          </p:val>
                                        </p:tav>
                                        <p:tav tm="100000">
                                          <p:val>
                                            <p:strVal val="#ppt_y"/>
                                          </p:val>
                                        </p:tav>
                                      </p:tavLst>
                                    </p:anim>
                                  </p:childTnLst>
                                </p:cTn>
                              </p:par>
                            </p:childTnLst>
                          </p:cTn>
                        </p:par>
                        <p:par>
                          <p:cTn id="87" fill="hold">
                            <p:stCondLst>
                              <p:cond delay="6500"/>
                            </p:stCondLst>
                            <p:childTnLst>
                              <p:par>
                                <p:cTn id="88" presetID="22" presetClass="entr" presetSubtype="1"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up)">
                                      <p:cBhvr>
                                        <p:cTn id="90" dur="500"/>
                                        <p:tgtEl>
                                          <p:spTgt spid="2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500"/>
                                        <p:tgtEl>
                                          <p:spTgt spid="37"/>
                                        </p:tgtEl>
                                      </p:cBhvr>
                                    </p:animEffect>
                                  </p:childTnLst>
                                </p:cTn>
                              </p:par>
                            </p:childTnLst>
                          </p:cTn>
                        </p:par>
                        <p:par>
                          <p:cTn id="94" fill="hold">
                            <p:stCondLst>
                              <p:cond delay="7000"/>
                            </p:stCondLst>
                            <p:childTnLst>
                              <p:par>
                                <p:cTn id="95" presetID="22" presetClass="entr" presetSubtype="1"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500"/>
                                        <p:tgtEl>
                                          <p:spTgt spid="39"/>
                                        </p:tgtEl>
                                      </p:cBhvr>
                                    </p:animEffect>
                                  </p:childTnLst>
                                </p:cTn>
                              </p:par>
                            </p:childTnLst>
                          </p:cTn>
                        </p:par>
                        <p:par>
                          <p:cTn id="98" fill="hold">
                            <p:stCondLst>
                              <p:cond delay="7500"/>
                            </p:stCondLst>
                            <p:childTnLst>
                              <p:par>
                                <p:cTn id="99" presetID="22" presetClass="entr" presetSubtype="8"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childTnLst>
                          </p:cTn>
                        </p:par>
                        <p:par>
                          <p:cTn id="102" fill="hold">
                            <p:stCondLst>
                              <p:cond delay="8000"/>
                            </p:stCondLst>
                            <p:childTnLst>
                              <p:par>
                                <p:cTn id="103" presetID="2" presetClass="entr" presetSubtype="1" fill="hold" grpId="0" nodeType="after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additive="base">
                                        <p:cTn id="105" dur="200" fill="hold"/>
                                        <p:tgtEl>
                                          <p:spTgt spid="43"/>
                                        </p:tgtEl>
                                        <p:attrNameLst>
                                          <p:attrName>ppt_x</p:attrName>
                                        </p:attrNameLst>
                                      </p:cBhvr>
                                      <p:tavLst>
                                        <p:tav tm="0">
                                          <p:val>
                                            <p:strVal val="#ppt_x"/>
                                          </p:val>
                                        </p:tav>
                                        <p:tav tm="100000">
                                          <p:val>
                                            <p:strVal val="#ppt_x"/>
                                          </p:val>
                                        </p:tav>
                                      </p:tavLst>
                                    </p:anim>
                                    <p:anim calcmode="lin" valueType="num">
                                      <p:cBhvr additive="base">
                                        <p:cTn id="106" dur="200" fill="hold"/>
                                        <p:tgtEl>
                                          <p:spTgt spid="43"/>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 calcmode="lin" valueType="num">
                                      <p:cBhvr additive="base">
                                        <p:cTn id="109" dur="200" fill="hold"/>
                                        <p:tgtEl>
                                          <p:spTgt spid="42"/>
                                        </p:tgtEl>
                                        <p:attrNameLst>
                                          <p:attrName>ppt_x</p:attrName>
                                        </p:attrNameLst>
                                      </p:cBhvr>
                                      <p:tavLst>
                                        <p:tav tm="0">
                                          <p:val>
                                            <p:strVal val="#ppt_x"/>
                                          </p:val>
                                        </p:tav>
                                        <p:tav tm="100000">
                                          <p:val>
                                            <p:strVal val="#ppt_x"/>
                                          </p:val>
                                        </p:tav>
                                      </p:tavLst>
                                    </p:anim>
                                    <p:anim calcmode="lin" valueType="num">
                                      <p:cBhvr additive="base">
                                        <p:cTn id="110" dur="200" fill="hold"/>
                                        <p:tgtEl>
                                          <p:spTgt spid="42"/>
                                        </p:tgtEl>
                                        <p:attrNameLst>
                                          <p:attrName>ppt_y</p:attrName>
                                        </p:attrNameLst>
                                      </p:cBhvr>
                                      <p:tavLst>
                                        <p:tav tm="0">
                                          <p:val>
                                            <p:strVal val="0-#ppt_h/2"/>
                                          </p:val>
                                        </p:tav>
                                        <p:tav tm="100000">
                                          <p:val>
                                            <p:strVal val="#ppt_y"/>
                                          </p:val>
                                        </p:tav>
                                      </p:tavLst>
                                    </p:anim>
                                  </p:childTnLst>
                                </p:cTn>
                              </p:par>
                            </p:childTnLst>
                          </p:cTn>
                        </p:par>
                        <p:par>
                          <p:cTn id="111" fill="hold">
                            <p:stCondLst>
                              <p:cond delay="8500"/>
                            </p:stCondLst>
                            <p:childTnLst>
                              <p:par>
                                <p:cTn id="112" presetID="22" presetClass="entr" presetSubtype="1" fill="hold" grpId="0" nodeType="after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up)">
                                      <p:cBhvr>
                                        <p:cTn id="114" dur="500"/>
                                        <p:tgtEl>
                                          <p:spTgt spid="41"/>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up)">
                                      <p:cBhvr>
                                        <p:cTn id="1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0" grpId="0" animBg="1"/>
      <p:bldP spid="11" grpId="0" animBg="1"/>
      <p:bldP spid="12" grpId="0" animBg="1"/>
      <p:bldP spid="18" grpId="0" animBg="1"/>
      <p:bldP spid="19" grpId="0" animBg="1"/>
      <p:bldP spid="23" grpId="0" animBg="1"/>
      <p:bldP spid="24" grpId="0" animBg="1"/>
      <p:bldP spid="25" grpId="0" animBg="1"/>
      <p:bldP spid="26" grpId="0" animBg="1"/>
      <p:bldP spid="27" grpId="0" animBg="1"/>
      <p:bldP spid="28" grpId="0" animBg="1"/>
      <p:bldP spid="29" grpId="0" animBg="1"/>
      <p:bldP spid="30" grpId="0"/>
      <p:bldP spid="31" grpId="0" animBg="1"/>
      <p:bldP spid="32" grpId="0"/>
      <p:bldP spid="33" grpId="0"/>
      <p:bldP spid="34" grpId="0"/>
      <p:bldP spid="35" grpId="0"/>
      <p:bldP spid="36" grpId="0"/>
      <p:bldP spid="37" grpId="0"/>
      <p:bldP spid="38" grpId="0"/>
      <p:bldP spid="40" grpId="0" animBg="1"/>
      <p:bldP spid="41" grpId="0" animBg="1"/>
      <p:bldP spid="42" grpId="0" animBg="1"/>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7968441" cy="705600"/>
          </a:xfrm>
          <a:solidFill>
            <a:schemeClr val="bg1"/>
          </a:solidFill>
        </p:spPr>
        <p:txBody>
          <a:bodyPr/>
          <a:lstStyle/>
          <a:p>
            <a:r>
              <a:rPr kumimoji="1" lang="zh-CN" altLang="en-US" dirty="0"/>
              <a:t>课程教学内容</a:t>
            </a:r>
            <a:endParaRPr kumimoji="1" lang="zh-CN" altLang="en-US" dirty="0"/>
          </a:p>
        </p:txBody>
      </p:sp>
      <p:grpSp>
        <p:nvGrpSpPr>
          <p:cNvPr id="4" name="组合 3"/>
          <p:cNvGrpSpPr/>
          <p:nvPr/>
        </p:nvGrpSpPr>
        <p:grpSpPr>
          <a:xfrm>
            <a:off x="2522209" y="2163247"/>
            <a:ext cx="2416442" cy="2726466"/>
            <a:chOff x="1184011" y="4337050"/>
            <a:chExt cx="983554" cy="1109742"/>
          </a:xfrm>
          <a:solidFill>
            <a:srgbClr val="C00000"/>
          </a:solidFill>
        </p:grpSpPr>
        <p:sp>
          <p:nvSpPr>
            <p:cNvPr id="5"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p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6" name="文本框 32"/>
            <p:cNvSpPr txBox="1"/>
            <p:nvPr/>
          </p:nvSpPr>
          <p:spPr>
            <a:xfrm>
              <a:off x="1268677" y="4610826"/>
              <a:ext cx="814222" cy="588783"/>
            </a:xfrm>
            <a:prstGeom prst="rect">
              <a:avLst/>
            </a:prstGeom>
            <a:grpFill/>
          </p:spPr>
          <p:txBody>
            <a:bodyPr wrap="square" rtlCol="0">
              <a:spAutoFit/>
            </a:bodyPr>
            <a:lstStyle/>
            <a:p>
              <a:pPr algn="ctr"/>
              <a:r>
                <a:rPr lang="en-US" altLang="zh-CN" sz="8800" dirty="0">
                  <a:solidFill>
                    <a:schemeClr val="bg1"/>
                  </a:solidFill>
                  <a:latin typeface="+mn-ea"/>
                </a:rPr>
                <a:t>02</a:t>
              </a:r>
              <a:endParaRPr lang="zh-CN" altLang="en-US" sz="8800" dirty="0">
                <a:solidFill>
                  <a:schemeClr val="bg1"/>
                </a:solidFill>
                <a:latin typeface="+mn-ea"/>
              </a:endParaRPr>
            </a:p>
          </p:txBody>
        </p:sp>
      </p:grpSp>
      <p:sp>
        <p:nvSpPr>
          <p:cNvPr id="7" name="TextBox 7"/>
          <p:cNvSpPr txBox="1"/>
          <p:nvPr/>
        </p:nvSpPr>
        <p:spPr>
          <a:xfrm>
            <a:off x="5692566" y="2525433"/>
            <a:ext cx="4551029" cy="96227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6000" spc="1200" dirty="0">
                <a:solidFill>
                  <a:srgbClr val="C00000"/>
                </a:solidFill>
                <a:latin typeface="微软雅黑" panose="020B0503020204020204" charset="-122"/>
                <a:ea typeface="微软雅黑" panose="020B0503020204020204" charset="-122"/>
              </a:rPr>
              <a:t>工作原理</a:t>
            </a:r>
            <a:endParaRPr lang="zh-CN" altLang="zh-CN" sz="6000" spc="1200" dirty="0">
              <a:solidFill>
                <a:srgbClr val="C00000"/>
              </a:solidFill>
              <a:latin typeface="微软雅黑" panose="020B0503020204020204" charset="-122"/>
              <a:ea typeface="微软雅黑" panose="020B0503020204020204" charset="-122"/>
            </a:endParaRPr>
          </a:p>
        </p:txBody>
      </p:sp>
      <p:sp>
        <p:nvSpPr>
          <p:cNvPr id="8"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9"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10"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11"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chemeClr val="tx1">
                  <a:lumMod val="75000"/>
                  <a:lumOff val="25000"/>
                </a:schemeClr>
              </a:solidFill>
            </a:endParaRPr>
          </a:p>
        </p:txBody>
      </p:sp>
      <p:sp>
        <p:nvSpPr>
          <p:cNvPr id="12" name="TextBox 7"/>
          <p:cNvSpPr txBox="1"/>
          <p:nvPr/>
        </p:nvSpPr>
        <p:spPr>
          <a:xfrm>
            <a:off x="6124368"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是什么</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13" name="TextBox 7"/>
          <p:cNvSpPr txBox="1"/>
          <p:nvPr/>
        </p:nvSpPr>
        <p:spPr>
          <a:xfrm>
            <a:off x="6124368" y="4211585"/>
            <a:ext cx="1526926"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工作原理</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14" name="TextBox 7"/>
          <p:cNvSpPr txBox="1"/>
          <p:nvPr/>
        </p:nvSpPr>
        <p:spPr>
          <a:xfrm>
            <a:off x="8070892"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的特性</a:t>
            </a:r>
            <a:endParaRPr lang="zh-CN" altLang="en-US" sz="1800" b="0" spc="225" dirty="0">
              <a:solidFill>
                <a:srgbClr val="C00000"/>
              </a:solidFill>
              <a:latin typeface="微软雅黑" panose="020B0503020204020204" charset="-122"/>
              <a:ea typeface="微软雅黑" panose="020B0503020204020204" charset="-122"/>
            </a:endParaRPr>
          </a:p>
        </p:txBody>
      </p:sp>
      <p:sp>
        <p:nvSpPr>
          <p:cNvPr id="15" name="TextBox 7"/>
          <p:cNvSpPr txBox="1"/>
          <p:nvPr/>
        </p:nvSpPr>
        <p:spPr>
          <a:xfrm>
            <a:off x="8070891" y="4211585"/>
            <a:ext cx="2172703"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C00000"/>
                </a:solidFill>
                <a:latin typeface="微软雅黑" panose="020B0503020204020204" charset="-122"/>
                <a:ea typeface="微软雅黑" panose="020B0503020204020204" charset="-122"/>
              </a:rPr>
              <a:t>Git</a:t>
            </a:r>
            <a:r>
              <a:rPr lang="zh-CN" altLang="en-US" sz="1800" b="0" spc="225" dirty="0">
                <a:solidFill>
                  <a:srgbClr val="C00000"/>
                </a:solidFill>
                <a:latin typeface="微软雅黑" panose="020B0503020204020204" charset="-122"/>
                <a:ea typeface="微软雅黑" panose="020B0503020204020204" charset="-122"/>
              </a:rPr>
              <a:t>基础</a:t>
            </a:r>
            <a:r>
              <a:rPr lang="zh-CN" altLang="en-US" sz="1800" b="0" spc="225" dirty="0">
                <a:solidFill>
                  <a:srgbClr val="C00000"/>
                </a:solidFill>
                <a:latin typeface="微软雅黑" panose="020B0503020204020204" charset="-122"/>
                <a:ea typeface="微软雅黑" panose="020B0503020204020204" charset="-122"/>
              </a:rPr>
              <a:t>命令</a:t>
            </a:r>
            <a:endParaRPr lang="zh-CN" altLang="en-US" sz="1800" b="0" spc="225" dirty="0">
              <a:solidFill>
                <a:srgbClr val="C00000"/>
              </a:solidFill>
              <a:latin typeface="微软雅黑" panose="020B0503020204020204" charset="-122"/>
              <a:ea typeface="微软雅黑" panose="020B0503020204020204" charset="-122"/>
            </a:endParaRPr>
          </a:p>
        </p:txBody>
      </p:sp>
      <p:cxnSp>
        <p:nvCxnSpPr>
          <p:cNvPr id="16"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 by="(-#ppt_w*2)" calcmode="lin" valueType="num">
                                      <p:cBhvr rctx="PPT">
                                        <p:cTn id="12" dur="500" autoRev="1" fill="hold">
                                          <p:stCondLst>
                                            <p:cond delay="0"/>
                                          </p:stCondLst>
                                        </p:cTn>
                                        <p:tgtEl>
                                          <p:spTgt spid="7"/>
                                        </p:tgtEl>
                                        <p:attrNameLst>
                                          <p:attrName>ppt_w</p:attrName>
                                        </p:attrNameLst>
                                      </p:cBhvr>
                                    </p:anim>
                                    <p:anim by="(#ppt_w*0.50)" calcmode="lin" valueType="num">
                                      <p:cBhvr>
                                        <p:cTn id="13" dur="500" decel="50000" autoRev="1" fill="hold">
                                          <p:stCondLst>
                                            <p:cond delay="0"/>
                                          </p:stCondLst>
                                        </p:cTn>
                                        <p:tgtEl>
                                          <p:spTgt spid="7"/>
                                        </p:tgtEl>
                                        <p:attrNameLst>
                                          <p:attrName>ppt_x</p:attrName>
                                        </p:attrNameLst>
                                      </p:cBhvr>
                                    </p:anim>
                                    <p:anim from="(-#ppt_h/2)" to="(#ppt_y)" calcmode="lin" valueType="num">
                                      <p:cBhvr>
                                        <p:cTn id="14" dur="1000" fill="hold">
                                          <p:stCondLst>
                                            <p:cond delay="0"/>
                                          </p:stCondLst>
                                        </p:cTn>
                                        <p:tgtEl>
                                          <p:spTgt spid="7"/>
                                        </p:tgtEl>
                                        <p:attrNameLst>
                                          <p:attrName>ppt_y</p:attrName>
                                        </p:attrNameLst>
                                      </p:cBhvr>
                                    </p:anim>
                                    <p:animRot by="21600000">
                                      <p:cBhvr>
                                        <p:cTn id="15" dur="1000" fill="hold">
                                          <p:stCondLst>
                                            <p:cond delay="0"/>
                                          </p:stCondLst>
                                        </p:cTn>
                                        <p:tgtEl>
                                          <p:spTgt spid="7"/>
                                        </p:tgtEl>
                                        <p:attrNameLst>
                                          <p:attrName>r</p:attrName>
                                        </p:attrNameLst>
                                      </p:cBhvr>
                                    </p:animRot>
                                  </p:childTnLst>
                                </p:cTn>
                              </p:par>
                            </p:childTnLst>
                          </p:cTn>
                        </p:par>
                        <p:par>
                          <p:cTn id="16" fill="hold">
                            <p:stCondLst>
                              <p:cond delay="20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550"/>
                            </p:stCondLst>
                            <p:childTnLst>
                              <p:par>
                                <p:cTn id="21" presetID="2" presetClass="entr" presetSubtype="6" decel="5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1+#ppt_w/2"/>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750" fill="hold"/>
                                        <p:tgtEl>
                                          <p:spTgt spid="9"/>
                                        </p:tgtEl>
                                        <p:attrNameLst>
                                          <p:attrName>ppt_x</p:attrName>
                                        </p:attrNameLst>
                                      </p:cBhvr>
                                      <p:tavLst>
                                        <p:tav tm="0">
                                          <p:val>
                                            <p:strVal val="1+#ppt_w/2"/>
                                          </p:val>
                                        </p:tav>
                                        <p:tav tm="100000">
                                          <p:val>
                                            <p:strVal val="#ppt_x"/>
                                          </p:val>
                                        </p:tav>
                                      </p:tavLst>
                                    </p:anim>
                                    <p:anim calcmode="lin" valueType="num">
                                      <p:cBhvr additive="base">
                                        <p:cTn id="28" dur="75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750" fill="hold"/>
                                        <p:tgtEl>
                                          <p:spTgt spid="10"/>
                                        </p:tgtEl>
                                        <p:attrNameLst>
                                          <p:attrName>ppt_x</p:attrName>
                                        </p:attrNameLst>
                                      </p:cBhvr>
                                      <p:tavLst>
                                        <p:tav tm="0">
                                          <p:val>
                                            <p:strVal val="1+#ppt_w/2"/>
                                          </p:val>
                                        </p:tav>
                                        <p:tav tm="100000">
                                          <p:val>
                                            <p:strVal val="#ppt_x"/>
                                          </p:val>
                                        </p:tav>
                                      </p:tavLst>
                                    </p:anim>
                                    <p:anim calcmode="lin" valueType="num">
                                      <p:cBhvr additive="base">
                                        <p:cTn id="32" dur="75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1+#ppt_w/2"/>
                                          </p:val>
                                        </p:tav>
                                        <p:tav tm="100000">
                                          <p:val>
                                            <p:strVal val="#ppt_x"/>
                                          </p:val>
                                        </p:tav>
                                      </p:tavLst>
                                    </p:anim>
                                    <p:anim calcmode="lin" valueType="num">
                                      <p:cBhvr additive="base">
                                        <p:cTn id="36" dur="75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355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p:bldP spid="14" grpId="0"/>
      <p:bldP spid="15"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2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2.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4.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350_5*l_h_i*1_4_2"/>
  <p:tag name="KSO_WM_TEMPLATE_CATEGORY" val="diagram"/>
  <p:tag name="KSO_WM_TEMPLATE_INDEX" val="350"/>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36.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1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1_1"/>
  <p:tag name="KSO_WM_UNIT_FILL_FORE_SCHEMECOLOR_INDEX" val="5"/>
  <p:tag name="KSO_WM_UNIT_FILL_TYPE" val="1"/>
  <p:tag name="KSO_WM_UNIT_SHADOW_SCHEMECOLOR_INDEX" val="5"/>
  <p:tag name="KSO_WM_UNIT_TEXT_FILL_FORE_SCHEMECOLOR_INDEX" val="13"/>
  <p:tag name="KSO_WM_UNIT_TEXT_FILL_TYPE" val="1"/>
</p:tagLst>
</file>

<file path=ppt/tags/tag137.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1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FILL_FORE_SCHEMECOLOR_INDEX" val="5"/>
  <p:tag name="KSO_WM_UNIT_FILL_TYPE" val="1"/>
  <p:tag name="KSO_WM_UNIT_SHADOW_SCHEMECOLOR_INDEX" val="14"/>
  <p:tag name="KSO_WM_UNIT_TEXT_FILL_FORE_SCHEMECOLOR_INDEX" val="2"/>
  <p:tag name="KSO_WM_UNIT_TEXT_FILL_TYPE" val="1"/>
</p:tagLst>
</file>

<file path=ppt/tags/tag138.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1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1_3"/>
  <p:tag name="KSO_WM_UNIT_LINE_FORE_SCHEMECOLOR_INDEX" val="14"/>
  <p:tag name="KSO_WM_UNIT_LINE_FILL_TYPE" val="2"/>
  <p:tag name="KSO_WM_UNIT_TEXT_FILL_FORE_SCHEMECOLOR_INDEX" val="14"/>
  <p:tag name="KSO_WM_UNIT_TEXT_FILL_TYPE" val="1"/>
</p:tagLst>
</file>

<file path=ppt/tags/tag139.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2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2_1"/>
  <p:tag name="KSO_WM_UNIT_FILL_FORE_SCHEMECOLOR_INDEX" val="6"/>
  <p:tag name="KSO_WM_UNIT_FILL_TYPE" val="1"/>
  <p:tag name="KSO_WM_UNIT_SHADOW_SCHEMECOLOR_INDEX" val="5"/>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2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FILL_FORE_SCHEMECOLOR_INDEX" val="6"/>
  <p:tag name="KSO_WM_UNIT_FILL_TYPE" val="1"/>
  <p:tag name="KSO_WM_UNIT_SHADOW_SCHEMECOLOR_INDEX" val="14"/>
  <p:tag name="KSO_WM_UNIT_TEXT_FILL_FORE_SCHEMECOLOR_INDEX" val="2"/>
  <p:tag name="KSO_WM_UNIT_TEXT_FILL_TYPE" val="1"/>
</p:tagLst>
</file>

<file path=ppt/tags/tag141.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2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2_3"/>
  <p:tag name="KSO_WM_UNIT_LINE_FORE_SCHEMECOLOR_INDEX" val="14"/>
  <p:tag name="KSO_WM_UNIT_LINE_FILL_TYPE" val="2"/>
  <p:tag name="KSO_WM_UNIT_TEXT_FILL_FORE_SCHEMECOLOR_INDEX" val="14"/>
  <p:tag name="KSO_WM_UNIT_TEXT_FILL_TYPE" val="1"/>
</p:tagLst>
</file>

<file path=ppt/tags/tag142.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3_1"/>
  <p:tag name="KSO_WM_UNIT_LAYERLEVEL" val="1_1_1"/>
  <p:tag name="KSO_WM_UNIT_HIGHLIGHT" val="0"/>
  <p:tag name="KSO_WM_UNIT_COMPATIBLE" val="0"/>
  <p:tag name="KSO_WM_UNIT_NOCLEAR" val="0"/>
  <p:tag name="KSO_WM_UNIT_DIAGRAM_ISNUMVISUAL" val="0"/>
  <p:tag name="KSO_WM_UNIT_DIAGRAM_ISREFERUNIT" val="0"/>
  <p:tag name="KSO_WM_DIAGRAM_GROUP_CODE" val="l1-1"/>
  <p:tag name="KSO_WM_UNIT_TYPE" val="l_h_i"/>
  <p:tag name="KSO_WM_UNIT_INDEX" val="1_3_1"/>
  <p:tag name="KSO_WM_UNIT_FILL_FORE_SCHEMECOLOR_INDEX" val="7"/>
  <p:tag name="KSO_WM_UNIT_FILL_TYPE" val="1"/>
  <p:tag name="KSO_WM_UNIT_SHADOW_SCHEMECOLOR_INDEX" val="5"/>
  <p:tag name="KSO_WM_UNIT_TEXT_FILL_FORE_SCHEMECOLOR_INDEX" val="13"/>
  <p:tag name="KSO_WM_UNIT_TEXT_FILL_TYPE" val="1"/>
</p:tagLst>
</file>

<file path=ppt/tags/tag143.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3_2"/>
  <p:tag name="KSO_WM_UNIT_LAYERLEVEL" val="1_1_1"/>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FILL_FORE_SCHEMECOLOR_INDEX" val="7"/>
  <p:tag name="KSO_WM_UNIT_FILL_TYPE" val="1"/>
  <p:tag name="KSO_WM_UNIT_SHADOW_SCHEMECOLOR_INDEX" val="14"/>
  <p:tag name="KSO_WM_UNIT_TEXT_FILL_FORE_SCHEMECOLOR_INDEX" val="2"/>
  <p:tag name="KSO_WM_UNIT_TEXT_FILL_TYPE" val="1"/>
</p:tagLst>
</file>

<file path=ppt/tags/tag144.xml><?xml version="1.0" encoding="utf-8"?>
<p:tagLst xmlns:p="http://schemas.openxmlformats.org/presentationml/2006/main">
  <p:tag name="KSO_WM_TEMPLATE_CATEGORY" val="diagram"/>
  <p:tag name="KSO_WM_TEMPLATE_INDEX" val="160007"/>
  <p:tag name="KSO_WM_TAG_VERSION" val="1.0"/>
  <p:tag name="KSO_WM_BEAUTIFY_FLAG" val="#wm#"/>
  <p:tag name="KSO_WM_UNIT_ID" val="diagram160007_3*l_h_i*1_3_3"/>
  <p:tag name="KSO_WM_UNIT_LAYERLEVEL" val="1_1_1"/>
  <p:tag name="KSO_WM_UNIT_HIGHLIGHT" val="0"/>
  <p:tag name="KSO_WM_UNIT_COMPATIBLE" val="0"/>
  <p:tag name="KSO_WM_UNIT_ISCONTENTSTITLE" val="0"/>
  <p:tag name="KSO_WM_UNIT_NOCLEAR" val="0"/>
  <p:tag name="KSO_WM_UNIT_DIAGRAM_ISNUMVISUAL" val="0"/>
  <p:tag name="KSO_WM_UNIT_DIAGRAM_ISREFERUNIT" val="0"/>
  <p:tag name="KSO_WM_DIAGRAM_GROUP_CODE" val="l1-1"/>
  <p:tag name="KSO_WM_UNIT_TYPE" val="l_h_i"/>
  <p:tag name="KSO_WM_UNIT_INDEX" val="1_3_3"/>
  <p:tag name="KSO_WM_UNIT_LINE_FORE_SCHEMECOLOR_INDEX" val="14"/>
  <p:tag name="KSO_WM_UNIT_LINE_FILL_TYPE" val="2"/>
  <p:tag name="KSO_WM_UNIT_TEXT_FILL_FORE_SCHEMECOLOR_INDEX" val="14"/>
  <p:tag name="KSO_WM_UNIT_TEXT_FILL_TYPE"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160007_3*l_h_f*1_1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
  <p:tag name="KSO_WM_UNIT_TEXT_FILL_FORE_SCHEMECOLOR_INDEX" val="13"/>
  <p:tag name="KSO_WM_UNIT_TEX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160007_3*l_h_f*1_2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
  <p:tag name="KSO_WM_UNIT_TEXT_FILL_FORE_SCHEMECOLOR_INDEX" val="13"/>
  <p:tag name="KSO_WM_UNIT_TEXT_FILL_TYPE"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160007_3*l_h_f*1_3_1"/>
  <p:tag name="KSO_WM_TEMPLATE_CATEGORY" val="diagram"/>
  <p:tag name="KSO_WM_TEMPLATE_INDEX" val="160007"/>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
  <p:tag name="KSO_WM_UNIT_TEXT_FILL_FORE_SCHEMECOLOR_INDEX" val="13"/>
  <p:tag name="KSO_WM_UNIT_TEXT_FILL_TYPE" val="1"/>
</p:tagLst>
</file>

<file path=ppt/tags/tag14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4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2.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4.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5.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6.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7.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2.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64.xml><?xml version="1.0" encoding="utf-8"?>
<p:tagLst xmlns:p="http://schemas.openxmlformats.org/presentationml/2006/main">
  <p:tag name="COMMONDATA" val="eyJoZGlkIjoiMDdjZDQzZTJmOGQ4NzVjNGVmZjY4M2ZmYzM2ZWZhODQifQ=="/>
  <p:tag name="KSO_WPP_MARK_KEY" val="a5082efd-585c-4df2-8306-d2e712dbbc4b"/>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5717</Words>
  <Application>WPS 演示</Application>
  <PresentationFormat>宽屏</PresentationFormat>
  <Paragraphs>561</Paragraphs>
  <Slides>45</Slides>
  <Notes>1</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45</vt:i4>
      </vt:variant>
    </vt:vector>
  </HeadingPairs>
  <TitlesOfParts>
    <vt:vector size="75" baseType="lpstr">
      <vt:lpstr>Arial</vt:lpstr>
      <vt:lpstr>宋体</vt:lpstr>
      <vt:lpstr>Wingdings</vt:lpstr>
      <vt:lpstr>Wingdings</vt:lpstr>
      <vt:lpstr>微软雅黑</vt:lpstr>
      <vt:lpstr>汉仪旗黑</vt:lpstr>
      <vt:lpstr>Calibri</vt:lpstr>
      <vt:lpstr>HanziPen TC</vt:lpstr>
      <vt:lpstr>Trebuchet MS</vt:lpstr>
      <vt:lpstr>微软雅黑 Light</vt:lpstr>
      <vt:lpstr>PingFang SC</vt:lpstr>
      <vt:lpstr>苹方-简</vt:lpstr>
      <vt:lpstr>Cavolini</vt:lpstr>
      <vt:lpstr>方正少儿简体</vt:lpstr>
      <vt:lpstr>Helvetica Neue</vt:lpstr>
      <vt:lpstr>Helvetica Neue Medium</vt:lpstr>
      <vt:lpstr>宋体</vt:lpstr>
      <vt:lpstr>Arial Unicode MS</vt:lpstr>
      <vt:lpstr>等线</vt:lpstr>
      <vt:lpstr>汉仪中等线KW</vt:lpstr>
      <vt:lpstr>Helvetica Neue</vt:lpstr>
      <vt:lpstr>汉仪书宋二KW</vt:lpstr>
      <vt:lpstr>汉仪中黑KW</vt:lpstr>
      <vt:lpstr>Gulim</vt:lpstr>
      <vt:lpstr>Arial</vt:lpstr>
      <vt:lpstr>微软雅黑</vt:lpstr>
      <vt:lpstr>Times New Roman</vt:lpstr>
      <vt:lpstr>Apple SD Gothic Neo</vt:lpstr>
      <vt:lpstr>Office 主题​​</vt:lpstr>
      <vt:lpstr>1_Office 主题​​</vt:lpstr>
      <vt:lpstr>Git  原理与实践</vt:lpstr>
      <vt:lpstr>PowerPoint 演示文稿</vt:lpstr>
      <vt:lpstr>PowerPoint 演示文稿</vt:lpstr>
      <vt:lpstr>什么是版本控制？</vt:lpstr>
      <vt:lpstr>版本控制的演变</vt:lpstr>
      <vt:lpstr>PowerPoint 演示文稿</vt:lpstr>
      <vt:lpstr>为什么需要版本控制系统？</vt:lpstr>
      <vt:lpstr>版本控制系统的核心优势</vt:lpstr>
      <vt:lpstr>课程教学内容</vt:lpstr>
      <vt:lpstr>PowerPoint 演示文稿</vt:lpstr>
      <vt:lpstr>Git 的设计特性</vt:lpstr>
      <vt:lpstr>Git 工作原理</vt:lpstr>
      <vt:lpstr>Git 整体体系架构 </vt:lpstr>
      <vt:lpstr>Git 工作流程 </vt:lpstr>
      <vt:lpstr>Git 核心概念 </vt:lpstr>
      <vt:lpstr>Git提交</vt:lpstr>
      <vt:lpstr>Git分支</vt:lpstr>
      <vt:lpstr>Git分支管理</vt:lpstr>
      <vt:lpstr>Git合并管理</vt:lpstr>
      <vt:lpstr>Git冲突管理</vt:lpstr>
      <vt:lpstr>课程教学内容</vt:lpstr>
      <vt:lpstr>Git的安装</vt:lpstr>
      <vt:lpstr>Git的基础命令</vt:lpstr>
      <vt:lpstr>git clone</vt:lpstr>
      <vt:lpstr>git init</vt:lpstr>
      <vt:lpstr>git remote</vt:lpstr>
      <vt:lpstr>git branch</vt:lpstr>
      <vt:lpstr>git checkout</vt:lpstr>
      <vt:lpstr>git cherry-pick</vt:lpstr>
      <vt:lpstr>git add</vt:lpstr>
      <vt:lpstr>git commit</vt:lpstr>
      <vt:lpstr>git diff</vt:lpstr>
      <vt:lpstr> git pull</vt:lpstr>
      <vt:lpstr> git log</vt:lpstr>
      <vt:lpstr> git rm</vt:lpstr>
      <vt:lpstr>PowerPoint 演示文稿</vt:lpstr>
      <vt:lpstr>实验三：Git的安装与实操</vt:lpstr>
      <vt:lpstr>1、实验目的</vt:lpstr>
      <vt:lpstr>2、实验前提</vt:lpstr>
      <vt:lpstr>PowerPoint 演示文稿</vt:lpstr>
      <vt:lpstr>4、实验内容</vt:lpstr>
      <vt:lpstr>5、实验环境</vt:lpstr>
      <vt:lpstr>5、实验过程</vt:lpstr>
      <vt:lpstr>6、实验结果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分布式版本控制课程概述</dc:title>
  <dc:creator/>
  <cp:lastModifiedBy>chenzhaojun</cp:lastModifiedBy>
  <cp:revision>320</cp:revision>
  <dcterms:created xsi:type="dcterms:W3CDTF">2024-05-09T05:43:46Z</dcterms:created>
  <dcterms:modified xsi:type="dcterms:W3CDTF">2024-05-09T05:43:46Z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2052-6.0.0.8068</vt:lpwstr>
  </property>
  <property fmtid="{D5CDD505-2E9C-101B-9397-08002B2CF9AE}" pid="3" name="ICV">
    <vt:lpwstr>6EEC88A260CC40B5BFECD2F56B0D0A42</vt:lpwstr>
  </property>
</Properties>
</file>